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Ubuntu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-6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49404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bd11b1f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bd11b1f9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57ea93e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57ea93e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f9bbfd85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f9bbfd85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757ea93e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757ea93e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757ea93e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757ea93ee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b08fa87a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b08fa87a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ogamath.blogspot.com/2018/08/blog-post_17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107aabb@stud.ptjh.tp.edu.t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edu.parenting.com.tw/article/528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200">
                <a:latin typeface="Ubuntu"/>
                <a:ea typeface="Ubuntu"/>
                <a:cs typeface="Ubuntu"/>
                <a:sym typeface="Ubuntu"/>
              </a:rPr>
              <a:t>學校日 教學計畫 &amp;</a:t>
            </a:r>
            <a:endParaRPr sz="520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2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教育</a:t>
            </a:r>
            <a:r>
              <a:rPr lang="zh-TW" sz="520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會考</a:t>
            </a:r>
            <a:r>
              <a:rPr lang="zh-TW" sz="52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說明</a:t>
            </a:r>
            <a:r>
              <a:rPr lang="zh-TW" sz="52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endParaRPr sz="52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rgbClr val="595959"/>
                </a:solidFill>
                <a:latin typeface="Ubuntu"/>
                <a:ea typeface="Ubuntu"/>
                <a:cs typeface="Ubuntu"/>
                <a:sym typeface="Ubuntu"/>
              </a:rPr>
              <a:t>2019/9/6  理化老師  潘兆平</a:t>
            </a:r>
            <a:endParaRPr sz="2800">
              <a:solidFill>
                <a:srgbClr val="595959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3250" y="458700"/>
            <a:ext cx="2857500" cy="371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221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國中自然：</a:t>
            </a:r>
            <a:endParaRPr sz="3600" b="1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065000"/>
            <a:ext cx="8520600" cy="35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七：生物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八上：理化（化學）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八下：理化（化學、物理）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九：理化（物理）、地科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221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理化</a:t>
            </a:r>
            <a:r>
              <a:rPr lang="zh-TW" sz="36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教學計畫</a:t>
            </a:r>
            <a:endParaRPr sz="3600" b="1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065000"/>
            <a:ext cx="8520600" cy="407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成績：段考40%、平時60%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平時：筆記、小考、分組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必帶：課本、講義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Ubuntu"/>
              <a:buChar char="●"/>
            </a:pPr>
            <a:r>
              <a:rPr lang="zh-TW" sz="48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第八節</a:t>
            </a:r>
            <a:endParaRPr sz="48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73" name="Google Shape;73;p16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38871" t="10513" r="42066" b="15137"/>
          <a:stretch/>
        </p:blipFill>
        <p:spPr>
          <a:xfrm>
            <a:off x="7982875" y="3591850"/>
            <a:ext cx="849427" cy="134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雲端筆記</a:t>
            </a:r>
            <a:endParaRPr sz="3600" b="1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229725" y="1152475"/>
            <a:ext cx="874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Ubuntu"/>
              <a:buChar char="●"/>
            </a:pPr>
            <a:r>
              <a:rPr lang="zh-TW" sz="36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平台：google classroom</a:t>
            </a:r>
            <a:endParaRPr sz="36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Ubuntu"/>
              <a:buChar char="●"/>
            </a:pPr>
            <a:r>
              <a:rPr lang="zh-TW" sz="36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帳號：</a:t>
            </a:r>
            <a:r>
              <a:rPr lang="zh-TW" sz="3600" b="1" u="sng">
                <a:solidFill>
                  <a:schemeClr val="hlink"/>
                </a:solidFill>
                <a:latin typeface="Ubuntu"/>
                <a:ea typeface="Ubuntu"/>
                <a:cs typeface="Ubuntu"/>
                <a:sym typeface="Ubuntu"/>
                <a:hlinkClick r:id="rId3"/>
              </a:rPr>
              <a:t>s107aabb@stud.ptjh.tp.edu.tw</a:t>
            </a:r>
            <a:endParaRPr sz="36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aa：班級、bb：座號</a:t>
            </a:r>
            <a:r>
              <a:rPr lang="zh-TW" sz="24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（例7班6號：s1070706）</a:t>
            </a:r>
            <a:endParaRPr sz="24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457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Ubuntu"/>
              <a:buChar char="●"/>
            </a:pPr>
            <a:r>
              <a:rPr lang="zh-TW" sz="36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密碼：ab生日六碼</a:t>
            </a:r>
            <a:r>
              <a:rPr lang="zh-TW" sz="2400" b="1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（例95年3月2日：ab950302）</a:t>
            </a:r>
            <a:endParaRPr sz="2400" b="1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4720" y="513220"/>
            <a:ext cx="1226200" cy="122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latin typeface="Noto Sans TC"/>
                <a:ea typeface="Noto Sans TC"/>
                <a:cs typeface="Noto Sans TC"/>
                <a:sym typeface="Noto Sans TC"/>
                <a:hlinkClick r:id="rId3"/>
              </a:rPr>
              <a:t>素養題型的特徵 (親子天下)</a:t>
            </a:r>
            <a:endParaRPr>
              <a:latin typeface="Noto Sans TC"/>
              <a:ea typeface="Noto Sans TC"/>
              <a:cs typeface="Noto Sans TC"/>
              <a:sym typeface="Noto Sans TC"/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TC"/>
              <a:buAutoNum type="arabicPeriod"/>
            </a:pP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利用</a:t>
            </a:r>
            <a:r>
              <a:rPr lang="zh-TW" sz="2800">
                <a:solidFill>
                  <a:srgbClr val="FF0000"/>
                </a:solidFill>
                <a:latin typeface="Noto Sans TC"/>
                <a:ea typeface="Noto Sans TC"/>
                <a:cs typeface="Noto Sans TC"/>
                <a:sym typeface="Noto Sans TC"/>
              </a:rPr>
              <a:t>圖形、漫畫</a:t>
            </a: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呈現具體</a:t>
            </a:r>
            <a:r>
              <a:rPr lang="zh-TW" sz="2800">
                <a:solidFill>
                  <a:srgbClr val="FF0000"/>
                </a:solidFill>
                <a:latin typeface="Noto Sans TC"/>
                <a:ea typeface="Noto Sans TC"/>
                <a:cs typeface="Noto Sans TC"/>
                <a:sym typeface="Noto Sans TC"/>
              </a:rPr>
              <a:t>情境</a:t>
            </a: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 (共13題)</a:t>
            </a:r>
            <a:endParaRPr sz="2800">
              <a:solidFill>
                <a:schemeClr val="dk1"/>
              </a:solidFill>
              <a:latin typeface="Noto Sans TC"/>
              <a:ea typeface="Noto Sans TC"/>
              <a:cs typeface="Noto Sans TC"/>
              <a:sym typeface="Noto Sans TC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TC"/>
              <a:buAutoNum type="arabicPeriod"/>
            </a:pP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以</a:t>
            </a:r>
            <a:r>
              <a:rPr lang="zh-TW" sz="2800">
                <a:solidFill>
                  <a:srgbClr val="FF0000"/>
                </a:solidFill>
                <a:latin typeface="Noto Sans TC"/>
                <a:ea typeface="Noto Sans TC"/>
                <a:cs typeface="Noto Sans TC"/>
                <a:sym typeface="Noto Sans TC"/>
              </a:rPr>
              <a:t>表格</a:t>
            </a: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呈現資訊、描述問題 (共6題)</a:t>
            </a:r>
            <a:endParaRPr sz="2800">
              <a:solidFill>
                <a:schemeClr val="dk1"/>
              </a:solidFill>
              <a:latin typeface="Noto Sans TC"/>
              <a:ea typeface="Noto Sans TC"/>
              <a:cs typeface="Noto Sans TC"/>
              <a:sym typeface="Noto Sans TC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TC"/>
              <a:buAutoNum type="arabicPeriod"/>
            </a:pP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重視</a:t>
            </a:r>
            <a:r>
              <a:rPr lang="zh-TW" sz="2800">
                <a:solidFill>
                  <a:srgbClr val="FF0000"/>
                </a:solidFill>
                <a:latin typeface="Noto Sans TC"/>
                <a:ea typeface="Noto Sans TC"/>
                <a:cs typeface="Noto Sans TC"/>
                <a:sym typeface="Noto Sans TC"/>
              </a:rPr>
              <a:t>動態操作</a:t>
            </a:r>
            <a:r>
              <a:rPr lang="zh-TW" sz="2800">
                <a:solidFill>
                  <a:srgbClr val="000000"/>
                </a:solidFill>
                <a:latin typeface="Noto Sans TC"/>
                <a:ea typeface="Noto Sans TC"/>
                <a:cs typeface="Noto Sans TC"/>
                <a:sym typeface="Noto Sans TC"/>
              </a:rPr>
              <a:t>(共6題)</a:t>
            </a:r>
            <a:endParaRPr sz="2800">
              <a:solidFill>
                <a:srgbClr val="000000"/>
              </a:solidFill>
              <a:latin typeface="Noto Sans TC"/>
              <a:ea typeface="Noto Sans TC"/>
              <a:cs typeface="Noto Sans TC"/>
              <a:sym typeface="Noto Sans TC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TC"/>
              <a:buAutoNum type="arabicPeriod"/>
            </a:pPr>
            <a:r>
              <a:rPr lang="zh-TW" sz="2800">
                <a:solidFill>
                  <a:srgbClr val="FF0000"/>
                </a:solidFill>
                <a:latin typeface="Noto Sans TC"/>
                <a:ea typeface="Noto Sans TC"/>
                <a:cs typeface="Noto Sans TC"/>
                <a:sym typeface="Noto Sans TC"/>
              </a:rPr>
              <a:t>說明</a:t>
            </a:r>
            <a:r>
              <a:rPr lang="zh-TW" sz="2800">
                <a:solidFill>
                  <a:schemeClr val="dk1"/>
                </a:solidFill>
                <a:latin typeface="Noto Sans TC"/>
                <a:ea typeface="Noto Sans TC"/>
                <a:cs typeface="Noto Sans TC"/>
                <a:sym typeface="Noto Sans TC"/>
              </a:rPr>
              <a:t>具體情境問題背後的</a:t>
            </a:r>
            <a:r>
              <a:rPr lang="zh-TW" sz="2800">
                <a:solidFill>
                  <a:srgbClr val="FF0000"/>
                </a:solidFill>
                <a:latin typeface="Noto Sans TC"/>
                <a:ea typeface="Noto Sans TC"/>
                <a:cs typeface="Noto Sans TC"/>
                <a:sym typeface="Noto Sans TC"/>
              </a:rPr>
              <a:t>數學理由</a:t>
            </a:r>
            <a:r>
              <a:rPr lang="zh-TW" sz="2800">
                <a:solidFill>
                  <a:srgbClr val="000000"/>
                </a:solidFill>
                <a:latin typeface="Noto Sans TC"/>
                <a:ea typeface="Noto Sans TC"/>
                <a:cs typeface="Noto Sans TC"/>
                <a:sym typeface="Noto Sans TC"/>
              </a:rPr>
              <a:t>(共11題)</a:t>
            </a:r>
            <a:endParaRPr sz="2800">
              <a:solidFill>
                <a:srgbClr val="000000"/>
              </a:solidFill>
              <a:latin typeface="Noto Sans TC"/>
              <a:ea typeface="Noto Sans TC"/>
              <a:cs typeface="Noto Sans TC"/>
              <a:sym typeface="Noto Sans TC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2800">
                <a:solidFill>
                  <a:srgbClr val="000000"/>
                </a:solidFill>
                <a:latin typeface="Noto Sans TC"/>
                <a:ea typeface="Noto Sans TC"/>
                <a:cs typeface="Noto Sans TC"/>
                <a:sym typeface="Noto Sans TC"/>
              </a:rPr>
              <a:t>108年會考自然科54 題、佔36題</a:t>
            </a:r>
            <a:endParaRPr sz="2800">
              <a:solidFill>
                <a:srgbClr val="000000"/>
              </a:solidFill>
              <a:latin typeface="Noto Sans TC"/>
              <a:ea typeface="Noto Sans TC"/>
              <a:cs typeface="Noto Sans TC"/>
              <a:sym typeface="Noto Sans T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如螢幕大小 (16:9)</PresentationFormat>
  <Paragraphs>24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Arial</vt:lpstr>
      <vt:lpstr>新細明體</vt:lpstr>
      <vt:lpstr>Noto Sans TC</vt:lpstr>
      <vt:lpstr>Ubuntu</vt:lpstr>
      <vt:lpstr>Simple Light</vt:lpstr>
      <vt:lpstr>PowerPoint 簡報</vt:lpstr>
      <vt:lpstr>PowerPoint 簡報</vt:lpstr>
      <vt:lpstr>國中自然：</vt:lpstr>
      <vt:lpstr>理化教學計畫</vt:lpstr>
      <vt:lpstr>雲端筆記</vt:lpstr>
      <vt:lpstr>素養題型的特徵 (親子天下)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Aish</cp:lastModifiedBy>
  <cp:revision>1</cp:revision>
  <dcterms:modified xsi:type="dcterms:W3CDTF">2020-01-16T12:57:46Z</dcterms:modified>
</cp:coreProperties>
</file>