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4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F5D4-6C3D-473A-B148-17A4B280EA0B}" type="datetimeFigureOut">
              <a:rPr lang="zh-TW" altLang="en-US" smtClean="0"/>
              <a:t>2014/11/20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D71D-8A29-4C5F-A1D6-D19A6642F4B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91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F5D4-6C3D-473A-B148-17A4B280EA0B}" type="datetimeFigureOut">
              <a:rPr lang="zh-TW" altLang="en-US" smtClean="0"/>
              <a:t>2014/11/20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D71D-8A29-4C5F-A1D6-D19A6642F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87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F5D4-6C3D-473A-B148-17A4B280EA0B}" type="datetimeFigureOut">
              <a:rPr lang="zh-TW" altLang="en-US" smtClean="0"/>
              <a:t>2014/11/20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D71D-8A29-4C5F-A1D6-D19A6642F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763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標題，文字及多媒體項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940425" cy="7651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50825" y="90805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媒體版面配置區 3"/>
          <p:cNvSpPr>
            <a:spLocks noGrp="1"/>
          </p:cNvSpPr>
          <p:nvPr>
            <p:ph type="media" sz="half" idx="2"/>
          </p:nvPr>
        </p:nvSpPr>
        <p:spPr>
          <a:xfrm>
            <a:off x="4441825" y="908050"/>
            <a:ext cx="4038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27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F5D4-6C3D-473A-B148-17A4B280EA0B}" type="datetimeFigureOut">
              <a:rPr lang="zh-TW" altLang="en-US" smtClean="0"/>
              <a:t>2014/11/20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D71D-8A29-4C5F-A1D6-D19A6642F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10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F5D4-6C3D-473A-B148-17A4B280EA0B}" type="datetimeFigureOut">
              <a:rPr lang="zh-TW" altLang="en-US" smtClean="0"/>
              <a:t>2014/11/20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D71D-8A29-4C5F-A1D6-D19A6642F4B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44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F5D4-6C3D-473A-B148-17A4B280EA0B}" type="datetimeFigureOut">
              <a:rPr lang="zh-TW" altLang="en-US" smtClean="0"/>
              <a:t>2014/11/20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D71D-8A29-4C5F-A1D6-D19A6642F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6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F5D4-6C3D-473A-B148-17A4B280EA0B}" type="datetimeFigureOut">
              <a:rPr lang="zh-TW" altLang="en-US" smtClean="0"/>
              <a:t>2014/11/20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D71D-8A29-4C5F-A1D6-D19A6642F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0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F5D4-6C3D-473A-B148-17A4B280EA0B}" type="datetimeFigureOut">
              <a:rPr lang="zh-TW" altLang="en-US" smtClean="0"/>
              <a:t>2014/11/20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D71D-8A29-4C5F-A1D6-D19A6642F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79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F5D4-6C3D-473A-B148-17A4B280EA0B}" type="datetimeFigureOut">
              <a:rPr lang="zh-TW" altLang="en-US" smtClean="0"/>
              <a:t>2014/11/20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D71D-8A29-4C5F-A1D6-D19A6642F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42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F16F5D4-6C3D-473A-B148-17A4B280EA0B}" type="datetimeFigureOut">
              <a:rPr lang="zh-TW" altLang="en-US" smtClean="0"/>
              <a:t>2014/11/20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F6D71D-8A29-4C5F-A1D6-D19A6642F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13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F5D4-6C3D-473A-B148-17A4B280EA0B}" type="datetimeFigureOut">
              <a:rPr lang="zh-TW" altLang="en-US" smtClean="0"/>
              <a:t>2014/11/20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D71D-8A29-4C5F-A1D6-D19A6642F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49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16F5D4-6C3D-473A-B148-17A4B280EA0B}" type="datetimeFigureOut">
              <a:rPr lang="zh-TW" altLang="en-US" smtClean="0"/>
              <a:t>2014/11/20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F6D71D-8A29-4C5F-A1D6-D19A6642F4B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12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cstore.com.tw/telescope/M12990197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ebon.blogspot.com/2013/09/usb-uvc-hdmi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sunrias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24h.pchome.com.tw/?mod=store&amp;func=style_show&amp;SR_NO=DCAC9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24h.pchome.com.tw/?mod=store&amp;func=style_show&amp;SR_NO=DCAC7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sus.com/tw/support/FAQ/10073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son.com.tw/Projectors/V11H485054/Drivers-Suppor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ble.easylife.tw/380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nology.com/zh-tw/ds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ancilio2000.blogspot.tw/2013/04/febon-n220-wireless-station.html#.VGmrLvmUd8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行動學習好用的工具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756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數位顯微鏡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無線數位顯微鏡</a:t>
            </a:r>
            <a:endParaRPr lang="zh-TW" altLang="en-US" dirty="0"/>
          </a:p>
        </p:txBody>
      </p:sp>
      <p:pic>
        <p:nvPicPr>
          <p:cNvPr id="6146" name="Picture 2" descr="http://img.pcstore.com.tw/~prod/M12990197/imscope.jpg?pimg=static&amp;P=13599779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737361"/>
            <a:ext cx="6633206" cy="442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為什麼要介紹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hdmi</a:t>
            </a:r>
            <a:r>
              <a:rPr lang="en-US" altLang="zh-TW" dirty="0" smtClean="0"/>
              <a:t> </a:t>
            </a:r>
            <a:r>
              <a:rPr lang="en-US" altLang="zh-TW" dirty="0"/>
              <a:t>to </a:t>
            </a:r>
            <a:r>
              <a:rPr lang="en-US" altLang="zh-TW" dirty="0" err="1"/>
              <a:t>usb</a:t>
            </a:r>
            <a:r>
              <a:rPr lang="zh-TW" altLang="en-US" dirty="0"/>
              <a:t>影像擷取卡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hdmi to </a:t>
            </a:r>
            <a:r>
              <a:rPr lang="en-US" altLang="zh-TW" dirty="0" err="1">
                <a:hlinkClick r:id="rId2"/>
              </a:rPr>
              <a:t>usb</a:t>
            </a:r>
            <a:r>
              <a:rPr lang="zh-TW" altLang="en-US" dirty="0">
                <a:hlinkClick r:id="rId2"/>
              </a:rPr>
              <a:t>影像擷取</a:t>
            </a:r>
            <a:r>
              <a:rPr lang="zh-TW" altLang="en-US" dirty="0" smtClean="0">
                <a:hlinkClick r:id="rId2"/>
              </a:rPr>
              <a:t>卡</a:t>
            </a:r>
            <a:r>
              <a:rPr lang="zh-TW" altLang="en-US" dirty="0" smtClean="0"/>
              <a:t>用途</a:t>
            </a:r>
            <a:endParaRPr lang="en-US" altLang="zh-TW" dirty="0" smtClean="0"/>
          </a:p>
          <a:p>
            <a:r>
              <a:rPr lang="zh-TW" altLang="en-US" dirty="0" smtClean="0"/>
              <a:t>原理：將</a:t>
            </a:r>
            <a:r>
              <a:rPr lang="en-US" altLang="zh-TW" dirty="0" smtClean="0"/>
              <a:t>hdmi</a:t>
            </a:r>
            <a:r>
              <a:rPr lang="zh-TW" altLang="en-US" dirty="0" smtClean="0"/>
              <a:t>訊號偽裝成</a:t>
            </a:r>
            <a:r>
              <a:rPr lang="en-US" altLang="zh-TW" dirty="0" err="1" smtClean="0"/>
              <a:t>usbcam</a:t>
            </a:r>
            <a:r>
              <a:rPr lang="zh-TW" altLang="en-US" dirty="0" smtClean="0"/>
              <a:t>，讓電腦能使用</a:t>
            </a:r>
            <a:endParaRPr lang="en-US" altLang="zh-TW" dirty="0" smtClean="0"/>
          </a:p>
          <a:p>
            <a:r>
              <a:rPr lang="en-US" altLang="zh-TW" dirty="0" smtClean="0"/>
              <a:t>1</a:t>
            </a:r>
            <a:r>
              <a:rPr lang="zh-TW" altLang="en-US" dirty="0" smtClean="0"/>
              <a:t>、相機畫面轉電腦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畫質比較好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相機可以接望遠鏡頭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可以分享給多一點人觀賞（搭配</a:t>
            </a:r>
            <a:r>
              <a:rPr lang="zh-TW" altLang="en-US" dirty="0"/>
              <a:t>無線投影</a:t>
            </a:r>
            <a:r>
              <a:rPr lang="zh-TW" altLang="en-US" dirty="0" smtClean="0"/>
              <a:t>基地台）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、平板</a:t>
            </a:r>
            <a:r>
              <a:rPr lang="en-US" altLang="zh-TW" dirty="0" smtClean="0"/>
              <a:t>hdmi</a:t>
            </a:r>
            <a:r>
              <a:rPr lang="zh-TW" altLang="en-US" dirty="0" smtClean="0"/>
              <a:t>畫面轉電腦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428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229600" cy="2665413"/>
          </a:xfrm>
        </p:spPr>
        <p:txBody>
          <a:bodyPr/>
          <a:lstStyle/>
          <a:p>
            <a:r>
              <a:rPr lang="en-US" altLang="zh-TW"/>
              <a:t> </a:t>
            </a:r>
            <a:r>
              <a:rPr lang="zh-TW" altLang="en-US"/>
              <a:t>公司部落格</a:t>
            </a:r>
          </a:p>
          <a:p>
            <a:pPr>
              <a:buFontTx/>
              <a:buNone/>
            </a:pPr>
            <a:r>
              <a:rPr lang="zh-TW" altLang="en-US"/>
              <a:t>    </a:t>
            </a:r>
            <a:r>
              <a:rPr lang="en-US" altLang="zh-TW"/>
              <a:t>http://FEBON.blogspot.com</a:t>
            </a:r>
          </a:p>
          <a:p>
            <a:r>
              <a:rPr lang="zh-TW" altLang="en-US"/>
              <a:t>公司官網</a:t>
            </a:r>
          </a:p>
          <a:p>
            <a:pPr>
              <a:buFontTx/>
              <a:buNone/>
            </a:pPr>
            <a:r>
              <a:rPr lang="zh-TW" altLang="en-US"/>
              <a:t>    </a:t>
            </a:r>
            <a:r>
              <a:rPr lang="en-US" altLang="zh-TW">
                <a:hlinkClick r:id="rId2"/>
              </a:rPr>
              <a:t>http://www.sunriase.com</a:t>
            </a:r>
            <a:endParaRPr lang="en-US" altLang="zh-TW"/>
          </a:p>
          <a:p>
            <a:pPr>
              <a:buFontTx/>
              <a:buNone/>
            </a:pPr>
            <a:endParaRPr lang="en-US" altLang="zh-TW"/>
          </a:p>
        </p:txBody>
      </p:sp>
      <p:pic>
        <p:nvPicPr>
          <p:cNvPr id="696327" name="Picture 7" descr="昇光科技-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6049962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產品介紹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FEBON368 100X Wi-Fi </a:t>
            </a:r>
            <a:r>
              <a:rPr lang="zh-TW" altLang="en-US"/>
              <a:t>顯微鏡</a:t>
            </a:r>
          </a:p>
          <a:p>
            <a:r>
              <a:rPr lang="en-US" altLang="zh-TW"/>
              <a:t>FEBON220PLUS UVC Wi-Fi </a:t>
            </a:r>
            <a:r>
              <a:rPr lang="zh-TW" altLang="en-US"/>
              <a:t>無線路由器</a:t>
            </a:r>
          </a:p>
          <a:p>
            <a:r>
              <a:rPr lang="en-US" altLang="zh-TW"/>
              <a:t>FEBON168 USB </a:t>
            </a:r>
            <a:r>
              <a:rPr lang="zh-TW" altLang="en-US"/>
              <a:t>免驅動程式</a:t>
            </a:r>
            <a:r>
              <a:rPr lang="en-US" altLang="zh-TW"/>
              <a:t>HDMI </a:t>
            </a:r>
            <a:r>
              <a:rPr lang="zh-TW" altLang="en-US"/>
              <a:t>擷取卡</a:t>
            </a:r>
          </a:p>
          <a:p>
            <a:r>
              <a:rPr lang="zh-TW" altLang="en-US"/>
              <a:t>電腦無線即時廣播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58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FEBON368 100X Wi-Fi </a:t>
            </a:r>
            <a:r>
              <a:rPr lang="zh-TW" altLang="en-US" sz="3200"/>
              <a:t>顯微鏡</a:t>
            </a:r>
          </a:p>
        </p:txBody>
      </p:sp>
      <p:sp>
        <p:nvSpPr>
          <p:cNvPr id="6983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497888" cy="4525963"/>
          </a:xfrm>
          <a:noFill/>
          <a:ln/>
        </p:spPr>
        <p:txBody>
          <a:bodyPr/>
          <a:lstStyle/>
          <a:p>
            <a:r>
              <a:rPr lang="en-US" altLang="zh-TW" sz="2800"/>
              <a:t>1280X960 HD </a:t>
            </a:r>
            <a:r>
              <a:rPr lang="zh-TW" altLang="en-US" sz="2800"/>
              <a:t>即時影像</a:t>
            </a:r>
          </a:p>
          <a:p>
            <a:r>
              <a:rPr lang="zh-TW" altLang="en-US" sz="2800"/>
              <a:t>同時可分享給跨平台</a:t>
            </a:r>
            <a:r>
              <a:rPr lang="en-US" altLang="zh-TW" sz="2800"/>
              <a:t>10</a:t>
            </a:r>
            <a:r>
              <a:rPr lang="zh-TW" altLang="en-US" sz="2800"/>
              <a:t>台 </a:t>
            </a:r>
            <a:r>
              <a:rPr lang="en-US" altLang="zh-TW" sz="2800"/>
              <a:t>iPad iPhone PC Android</a:t>
            </a:r>
          </a:p>
          <a:p>
            <a:r>
              <a:rPr lang="en-US" altLang="zh-TW" sz="2800"/>
              <a:t>100x </a:t>
            </a:r>
            <a:r>
              <a:rPr lang="zh-TW" altLang="en-US" sz="2800"/>
              <a:t>顯微放大</a:t>
            </a:r>
          </a:p>
          <a:p>
            <a:endParaRPr lang="en-US" altLang="zh-TW" sz="2800"/>
          </a:p>
        </p:txBody>
      </p:sp>
      <p:pic>
        <p:nvPicPr>
          <p:cNvPr id="698372" name="Picture 4" descr="21403089373831_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4105275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8378" name="Picture 10" descr="螢幕快照 2014-05-18 下午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4321175" cy="27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5940425" cy="765175"/>
          </a:xfrm>
        </p:spPr>
        <p:txBody>
          <a:bodyPr>
            <a:normAutofit fontScale="90000"/>
          </a:bodyPr>
          <a:lstStyle/>
          <a:p>
            <a:r>
              <a:rPr lang="en-US" altLang="zh-TW" sz="3200"/>
              <a:t>FEBON220PLUS UVC </a:t>
            </a:r>
            <a:br>
              <a:rPr lang="en-US" altLang="zh-TW" sz="3200"/>
            </a:br>
            <a:r>
              <a:rPr lang="en-US" altLang="zh-TW" sz="3200"/>
              <a:t>Wi-Fi </a:t>
            </a:r>
            <a:r>
              <a:rPr lang="zh-TW" altLang="en-US" sz="3200"/>
              <a:t>無線路由器</a:t>
            </a:r>
          </a:p>
        </p:txBody>
      </p:sp>
      <p:pic>
        <p:nvPicPr>
          <p:cNvPr id="703492" name="Picture 4" descr="螢幕快照 2014-05-19 上午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1547813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3493" name="Picture 5" descr="ipevo-220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25538"/>
            <a:ext cx="2736850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3494" name="Picture 6" descr="螢幕快照 2014-04-28 上午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41663"/>
            <a:ext cx="27368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3495" name="Picture 7" descr="dslr-febon220pl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084763"/>
            <a:ext cx="2735262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3496" name="AutoShape 8"/>
          <p:cNvSpPr>
            <a:spLocks noChangeArrowheads="1"/>
          </p:cNvSpPr>
          <p:nvPr/>
        </p:nvSpPr>
        <p:spPr bwMode="auto">
          <a:xfrm>
            <a:off x="5724525" y="1844675"/>
            <a:ext cx="719138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3497" name="Text Box 9"/>
          <p:cNvSpPr txBox="1">
            <a:spLocks noChangeArrowheads="1"/>
          </p:cNvSpPr>
          <p:nvPr/>
        </p:nvSpPr>
        <p:spPr bwMode="auto">
          <a:xfrm>
            <a:off x="6372225" y="1557338"/>
            <a:ext cx="248443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/>
              <a:t>將愛比科技</a:t>
            </a:r>
            <a:r>
              <a:rPr lang="en-US" altLang="zh-TW"/>
              <a:t>p2v usb</a:t>
            </a:r>
          </a:p>
          <a:p>
            <a:pPr>
              <a:spcBef>
                <a:spcPct val="50000"/>
              </a:spcBef>
            </a:pPr>
            <a:r>
              <a:rPr lang="zh-TW" altLang="en-US"/>
              <a:t>文件攝影機變成無線</a:t>
            </a:r>
          </a:p>
        </p:txBody>
      </p:sp>
      <p:sp>
        <p:nvSpPr>
          <p:cNvPr id="703498" name="AutoShape 10"/>
          <p:cNvSpPr>
            <a:spLocks noChangeArrowheads="1"/>
          </p:cNvSpPr>
          <p:nvPr/>
        </p:nvSpPr>
        <p:spPr bwMode="auto">
          <a:xfrm>
            <a:off x="5795963" y="386080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3499" name="Text Box 11"/>
          <p:cNvSpPr txBox="1">
            <a:spLocks noChangeArrowheads="1"/>
          </p:cNvSpPr>
          <p:nvPr/>
        </p:nvSpPr>
        <p:spPr bwMode="auto">
          <a:xfrm>
            <a:off x="6227763" y="5661025"/>
            <a:ext cx="248443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/>
              <a:t>將攝影機的</a:t>
            </a:r>
            <a:r>
              <a:rPr lang="en-US" altLang="zh-TW"/>
              <a:t>hdmi</a:t>
            </a:r>
          </a:p>
          <a:p>
            <a:pPr>
              <a:spcBef>
                <a:spcPct val="50000"/>
              </a:spcBef>
            </a:pPr>
            <a:r>
              <a:rPr lang="zh-TW" altLang="en-US"/>
              <a:t>變成無線</a:t>
            </a:r>
          </a:p>
        </p:txBody>
      </p:sp>
      <p:sp>
        <p:nvSpPr>
          <p:cNvPr id="703500" name="AutoShape 12"/>
          <p:cNvSpPr>
            <a:spLocks noChangeArrowheads="1"/>
          </p:cNvSpPr>
          <p:nvPr/>
        </p:nvSpPr>
        <p:spPr bwMode="auto">
          <a:xfrm>
            <a:off x="5795963" y="602138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03501" name="Text Box 13"/>
          <p:cNvSpPr txBox="1">
            <a:spLocks noChangeArrowheads="1"/>
          </p:cNvSpPr>
          <p:nvPr/>
        </p:nvSpPr>
        <p:spPr bwMode="auto">
          <a:xfrm>
            <a:off x="6659563" y="3789363"/>
            <a:ext cx="248443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/>
              <a:t>將攝影機的</a:t>
            </a:r>
            <a:r>
              <a:rPr lang="en-US" altLang="zh-TW"/>
              <a:t>AV</a:t>
            </a:r>
            <a:r>
              <a:rPr lang="zh-TW" altLang="en-US"/>
              <a:t>端子</a:t>
            </a:r>
          </a:p>
          <a:p>
            <a:pPr>
              <a:spcBef>
                <a:spcPct val="50000"/>
              </a:spcBef>
            </a:pPr>
            <a:r>
              <a:rPr lang="zh-TW" altLang="en-US"/>
              <a:t>變成無線</a:t>
            </a:r>
          </a:p>
        </p:txBody>
      </p:sp>
    </p:spTree>
    <p:extLst>
      <p:ext uri="{BB962C8B-B14F-4D97-AF65-F5344CB8AC3E}">
        <p14:creationId xmlns:p14="http://schemas.microsoft.com/office/powerpoint/2010/main" val="67716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3200"/>
              <a:t>FEBON220PLUS UVC </a:t>
            </a:r>
            <a:br>
              <a:rPr lang="en-US" altLang="zh-TW" sz="3200"/>
            </a:br>
            <a:r>
              <a:rPr lang="en-US" altLang="zh-TW" sz="3200"/>
              <a:t>Wi-Fi </a:t>
            </a:r>
            <a:r>
              <a:rPr lang="zh-TW" altLang="en-US" sz="3200"/>
              <a:t>無線路由器</a:t>
            </a:r>
          </a:p>
        </p:txBody>
      </p:sp>
      <p:pic>
        <p:nvPicPr>
          <p:cNvPr id="704518" name="Picture 6" descr="iap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1505">
            <a:off x="900113" y="3429000"/>
            <a:ext cx="4246562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4517" name="Picture 5" descr="ipa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969">
            <a:off x="5003800" y="2420938"/>
            <a:ext cx="39608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4519" name="Picture 7" descr="ipad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1075"/>
            <a:ext cx="3311525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0"/>
            <a:ext cx="8027988" cy="765175"/>
          </a:xfrm>
        </p:spPr>
        <p:txBody>
          <a:bodyPr/>
          <a:lstStyle/>
          <a:p>
            <a:r>
              <a:rPr lang="en-US" altLang="zh-TW" sz="3200"/>
              <a:t>FEBON168 USB </a:t>
            </a:r>
            <a:r>
              <a:rPr lang="zh-TW" altLang="en-US" sz="3200"/>
              <a:t>免驅動程式</a:t>
            </a:r>
            <a:r>
              <a:rPr lang="en-US" altLang="zh-TW" sz="3200"/>
              <a:t>HDMI </a:t>
            </a:r>
            <a:r>
              <a:rPr lang="zh-TW" altLang="en-US" sz="3200"/>
              <a:t>擷取卡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229600" cy="1800225"/>
          </a:xfrm>
        </p:spPr>
        <p:txBody>
          <a:bodyPr/>
          <a:lstStyle/>
          <a:p>
            <a:r>
              <a:rPr lang="zh-TW" altLang="en-US"/>
              <a:t>跨平台免驅動隨插及用 </a:t>
            </a:r>
            <a:r>
              <a:rPr lang="en-US" altLang="zh-TW"/>
              <a:t>windows / MAC </a:t>
            </a:r>
          </a:p>
          <a:p>
            <a:r>
              <a:rPr lang="zh-TW" altLang="en-US"/>
              <a:t>視訊會議  </a:t>
            </a:r>
            <a:r>
              <a:rPr lang="en-US" altLang="zh-TW"/>
              <a:t>skype</a:t>
            </a:r>
          </a:p>
          <a:p>
            <a:r>
              <a:rPr lang="zh-TW" altLang="en-US"/>
              <a:t>視訊轉播 </a:t>
            </a:r>
            <a:r>
              <a:rPr lang="en-US" altLang="zh-TW"/>
              <a:t>google+ hangouts:</a:t>
            </a:r>
          </a:p>
        </p:txBody>
      </p:sp>
      <p:pic>
        <p:nvPicPr>
          <p:cNvPr id="702468" name="Picture 4" descr="螢幕快照 2014-05-19 上午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08500"/>
            <a:ext cx="3059112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469" name="Picture 5" descr="螢幕快照 2014-05-19 上午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59325"/>
            <a:ext cx="38004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470" name="Picture 6" descr="螢幕快照 2014-05-19 上午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81300"/>
            <a:ext cx="3600450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05540" name="Picture 4" descr="system-block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6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電腦無線即時廣播</a:t>
            </a:r>
          </a:p>
        </p:txBody>
      </p:sp>
      <p:pic>
        <p:nvPicPr>
          <p:cNvPr id="706564" name="Picture 4" descr="usb-dvb-t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368300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4176713" cy="2952750"/>
          </a:xfrm>
          <a:noFill/>
          <a:ln/>
        </p:spPr>
        <p:txBody>
          <a:bodyPr/>
          <a:lstStyle/>
          <a:p>
            <a:r>
              <a:rPr lang="zh-TW" altLang="en-US" sz="2800"/>
              <a:t>一對多</a:t>
            </a:r>
          </a:p>
          <a:p>
            <a:r>
              <a:rPr lang="zh-TW" altLang="en-US" sz="2800"/>
              <a:t>採用數位電視接收盒</a:t>
            </a:r>
          </a:p>
          <a:p>
            <a:pPr>
              <a:buFontTx/>
              <a:buNone/>
            </a:pPr>
            <a:r>
              <a:rPr lang="zh-TW" altLang="en-US" sz="2800"/>
              <a:t>   就可以接收</a:t>
            </a:r>
          </a:p>
          <a:p>
            <a:r>
              <a:rPr lang="zh-TW" altLang="en-US" sz="2800"/>
              <a:t>真正高解析度 </a:t>
            </a:r>
          </a:p>
          <a:p>
            <a:pPr>
              <a:buFontTx/>
              <a:buNone/>
            </a:pPr>
            <a:r>
              <a:rPr lang="zh-TW" altLang="en-US" sz="2800"/>
              <a:t>    流暢度非常好</a:t>
            </a:r>
          </a:p>
        </p:txBody>
      </p:sp>
      <p:pic>
        <p:nvPicPr>
          <p:cNvPr id="706566" name="Picture 6" descr="螢幕快照 2014-05-19 上午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3429000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無線投影（實做）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1924395"/>
            <a:ext cx="7543800" cy="38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4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有線的平板投影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7384" y="1849545"/>
            <a:ext cx="7543801" cy="4023360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Micro HDMI</a:t>
            </a:r>
            <a:r>
              <a:rPr lang="zh-TW" altLang="en-US" dirty="0" smtClean="0">
                <a:hlinkClick r:id="rId2"/>
              </a:rPr>
              <a:t>轉</a:t>
            </a:r>
            <a:r>
              <a:rPr lang="en-US" altLang="zh-TW" dirty="0" smtClean="0">
                <a:hlinkClick r:id="rId2"/>
              </a:rPr>
              <a:t>VGA</a:t>
            </a:r>
            <a:endParaRPr lang="en-US" altLang="zh-TW" dirty="0" smtClean="0"/>
          </a:p>
        </p:txBody>
      </p:sp>
      <p:pic>
        <p:nvPicPr>
          <p:cNvPr id="5" name="Picture 2" descr="http://ec1img.pchome.com.tw/pic/store_ad/DCAC/DCAC9D_AD2_1383209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" y="2336380"/>
            <a:ext cx="762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8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MHL</a:t>
            </a:r>
            <a:r>
              <a:rPr lang="zh-TW" altLang="en-US" dirty="0" smtClean="0"/>
              <a:t>手機轉</a:t>
            </a:r>
            <a:r>
              <a:rPr lang="en-US" altLang="zh-TW" dirty="0" smtClean="0"/>
              <a:t>HDMI</a:t>
            </a:r>
            <a:r>
              <a:rPr lang="zh-TW" altLang="en-US" dirty="0" smtClean="0"/>
              <a:t>轉接線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MHL</a:t>
            </a:r>
            <a:endParaRPr lang="zh-TW" altLang="en-US" dirty="0"/>
          </a:p>
        </p:txBody>
      </p:sp>
      <p:pic>
        <p:nvPicPr>
          <p:cNvPr id="3074" name="Picture 2" descr="http://ec1img.pchome.com.tw/pic/v1/data/item/201408/D/C/A/C/F/1/DCACF1-A9005A1JP000_53daf796b8b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4809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c1img.pchome.com.tw/pic/store_ad/DCAC/DCAC7C_AD2_13805255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" y="2220912"/>
            <a:ext cx="7620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4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ASUS</a:t>
            </a:r>
            <a:r>
              <a:rPr lang="zh-TW" altLang="en-US" dirty="0" smtClean="0"/>
              <a:t>創意</a:t>
            </a:r>
            <a:r>
              <a:rPr lang="en-US" altLang="zh-TW" dirty="0" smtClean="0">
                <a:hlinkClick r:id="rId2"/>
              </a:rPr>
              <a:t>pclink</a:t>
            </a:r>
            <a:endParaRPr lang="zh-TW" altLang="en-US" dirty="0"/>
          </a:p>
        </p:txBody>
      </p:sp>
      <p:pic>
        <p:nvPicPr>
          <p:cNvPr id="4098" name="Picture 2" descr="http://kmpic.asus.com/images/2014/04/15/65727011-e332-425e-b70f-71c678b05c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471612"/>
            <a:ext cx="23812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mpic.asus.com/images/2014/09/17/081ceb10-e074-437d-9b30-bffca5b06399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22" y="1689896"/>
            <a:ext cx="2573338" cy="45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2806700" y="3378200"/>
            <a:ext cx="3340100" cy="327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61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除了以上方案之外？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NEC</a:t>
            </a:r>
            <a:r>
              <a:rPr lang="zh-TW" altLang="en-US" dirty="0" smtClean="0"/>
              <a:t>、</a:t>
            </a:r>
            <a:r>
              <a:rPr lang="en-US" altLang="zh-TW" dirty="0" smtClean="0"/>
              <a:t>Epson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viewsonic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optoma</a:t>
            </a:r>
            <a:r>
              <a:rPr lang="zh-TW" altLang="en-US" dirty="0" smtClean="0"/>
              <a:t>等廠牌的新款投影機皆有支援</a:t>
            </a:r>
            <a:r>
              <a:rPr lang="en-US" altLang="zh-TW" dirty="0" err="1" smtClean="0"/>
              <a:t>usb</a:t>
            </a:r>
            <a:r>
              <a:rPr lang="zh-TW" altLang="en-US" dirty="0" smtClean="0"/>
              <a:t>顯示支援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甚至有些機種可以透過網路搭配軟體，將畫面投影顯示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例如</a:t>
            </a:r>
            <a:r>
              <a:rPr lang="en-US" altLang="zh-TW" dirty="0" err="1" smtClean="0"/>
              <a:t>nec</a:t>
            </a:r>
            <a:r>
              <a:rPr lang="en-US" altLang="zh-TW" dirty="0" smtClean="0"/>
              <a:t> </a:t>
            </a:r>
            <a:r>
              <a:rPr lang="en-US" altLang="zh-TW" dirty="0"/>
              <a:t>Image </a:t>
            </a:r>
            <a:r>
              <a:rPr lang="en-US" altLang="zh-TW" dirty="0" smtClean="0"/>
              <a:t>Express </a:t>
            </a:r>
            <a:r>
              <a:rPr lang="en-US" altLang="zh-TW" dirty="0"/>
              <a:t>Utility 2.0</a:t>
            </a:r>
            <a:r>
              <a:rPr lang="zh-TW" altLang="en-US" dirty="0" smtClean="0"/>
              <a:t>軟體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hlinkClick r:id="rId2"/>
              </a:rPr>
              <a:t>Epson</a:t>
            </a:r>
            <a:r>
              <a:rPr lang="zh-TW" altLang="en-US" dirty="0" smtClean="0"/>
              <a:t>：</a:t>
            </a:r>
            <a:r>
              <a:rPr lang="en-US" altLang="zh-TW" dirty="0"/>
              <a:t>USB </a:t>
            </a:r>
            <a:r>
              <a:rPr lang="en-US" altLang="zh-TW" dirty="0" smtClean="0"/>
              <a:t>Display</a:t>
            </a:r>
            <a:r>
              <a:rPr lang="zh-TW" altLang="en-US" dirty="0" smtClean="0"/>
              <a:t>、</a:t>
            </a:r>
            <a:r>
              <a:rPr lang="en-US" altLang="zh-TW" dirty="0" err="1"/>
              <a:t>EasyMP</a:t>
            </a:r>
            <a:r>
              <a:rPr lang="en-US" altLang="zh-TW" dirty="0"/>
              <a:t> </a:t>
            </a:r>
            <a:r>
              <a:rPr lang="en-US" altLang="zh-TW" dirty="0" smtClean="0"/>
              <a:t>Monitor</a:t>
            </a:r>
            <a:r>
              <a:rPr lang="zh-TW" altLang="en-US" dirty="0" smtClean="0"/>
              <a:t>等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625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nology DS1813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91" y="2324100"/>
            <a:ext cx="63817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活用</a:t>
            </a:r>
            <a:r>
              <a:rPr lang="en-US" altLang="zh-TW" dirty="0" err="1" smtClean="0"/>
              <a:t>synology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nas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當一台</a:t>
            </a:r>
            <a:r>
              <a:rPr lang="en-US" altLang="zh-TW" dirty="0" err="1" smtClean="0"/>
              <a:t>nas</a:t>
            </a:r>
            <a:r>
              <a:rPr lang="zh-TW" altLang="en-US" dirty="0" smtClean="0"/>
              <a:t>不再只是單純的網路硬碟時，將會發生什麼事情？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參考介紹網頁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portable.easylife.tw/3806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197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" y="372479"/>
            <a:ext cx="9144000" cy="648552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DSM5.1</a:t>
            </a:r>
            <a:r>
              <a:rPr lang="zh-TW" altLang="en-US" dirty="0" smtClean="0"/>
              <a:t>迷人功能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7543801" cy="4023360"/>
          </a:xfrm>
        </p:spPr>
        <p:txBody>
          <a:bodyPr/>
          <a:lstStyle/>
          <a:p>
            <a:r>
              <a:rPr lang="en-US" altLang="zh-TW" dirty="0">
                <a:hlinkClick r:id="rId3"/>
              </a:rPr>
              <a:t>https://www.synology.com/zh-tw/dsm/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79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好用的工具：</a:t>
            </a:r>
            <a:r>
              <a:rPr lang="zh-TW" altLang="en-US" dirty="0"/>
              <a:t>無線投影基地台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r>
              <a:rPr lang="en-US" altLang="zh-TW" dirty="0" smtClean="0">
                <a:hlinkClick r:id="rId2"/>
              </a:rPr>
              <a:t>yy</a:t>
            </a:r>
            <a:r>
              <a:rPr lang="zh-TW" altLang="en-US" dirty="0" smtClean="0">
                <a:hlinkClick r:id="rId2"/>
              </a:rPr>
              <a:t>部落格</a:t>
            </a:r>
            <a:endParaRPr lang="zh-TW" altLang="en-US" dirty="0"/>
          </a:p>
        </p:txBody>
      </p:sp>
      <p:pic>
        <p:nvPicPr>
          <p:cNvPr id="5124" name="Picture 4" descr="IMG 58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2379662"/>
            <a:ext cx="5715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74563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359</TotalTime>
  <Words>330</Words>
  <Application>Microsoft Office PowerPoint</Application>
  <PresentationFormat>如螢幕大小 (4:3)</PresentationFormat>
  <Paragraphs>61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新細明體</vt:lpstr>
      <vt:lpstr>Arial</vt:lpstr>
      <vt:lpstr>Calibri</vt:lpstr>
      <vt:lpstr>Calibri Light</vt:lpstr>
      <vt:lpstr>回顧</vt:lpstr>
      <vt:lpstr>行動學習好用的工具</vt:lpstr>
      <vt:lpstr>無線投影（實做）</vt:lpstr>
      <vt:lpstr>有線的平板投影</vt:lpstr>
      <vt:lpstr>MHL手機轉HDMI轉接線</vt:lpstr>
      <vt:lpstr>ASUS創意pclink</vt:lpstr>
      <vt:lpstr>除了以上方案之外？</vt:lpstr>
      <vt:lpstr>活用synology nas</vt:lpstr>
      <vt:lpstr>DSM5.1迷人功能</vt:lpstr>
      <vt:lpstr>好用的工具：無線投影基地台 </vt:lpstr>
      <vt:lpstr>數位顯微鏡</vt:lpstr>
      <vt:lpstr>為什麼要介紹 hdmi to usb影像擷取卡</vt:lpstr>
      <vt:lpstr>PowerPoint 簡報</vt:lpstr>
      <vt:lpstr>產品介紹</vt:lpstr>
      <vt:lpstr>FEBON368 100X Wi-Fi 顯微鏡</vt:lpstr>
      <vt:lpstr>FEBON220PLUS UVC  Wi-Fi 無線路由器</vt:lpstr>
      <vt:lpstr>FEBON220PLUS UVC  Wi-Fi 無線路由器</vt:lpstr>
      <vt:lpstr>FEBON168 USB 免驅動程式HDMI 擷取卡</vt:lpstr>
      <vt:lpstr>PowerPoint 簡報</vt:lpstr>
      <vt:lpstr>電腦無線即時廣播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行動學習好用的工具</dc:title>
  <dc:creator>高德祥</dc:creator>
  <cp:lastModifiedBy>高德祥</cp:lastModifiedBy>
  <cp:revision>16</cp:revision>
  <dcterms:created xsi:type="dcterms:W3CDTF">2014-11-17T02:39:25Z</dcterms:created>
  <dcterms:modified xsi:type="dcterms:W3CDTF">2014-11-20T13:55:28Z</dcterms:modified>
</cp:coreProperties>
</file>