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6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27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09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3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9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55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12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58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13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326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61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58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60E08F-8E92-4344-BF1F-A3212472C6D3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779269-0EA4-4482-8BEA-13B86730E8B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921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905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學校日</a:t>
            </a:r>
          </a:p>
        </p:txBody>
      </p:sp>
    </p:spTree>
    <p:extLst>
      <p:ext uri="{BB962C8B-B14F-4D97-AF65-F5344CB8AC3E}">
        <p14:creationId xmlns:p14="http://schemas.microsoft.com/office/powerpoint/2010/main" val="413257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導師 高志輝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0922-732427</a:t>
            </a:r>
          </a:p>
          <a:p>
            <a:endParaRPr lang="en-US" altLang="zh-TW" dirty="0"/>
          </a:p>
          <a:p>
            <a:r>
              <a:rPr lang="zh-TW" altLang="zh-TW" dirty="0"/>
              <a:t>需聯繫 </a:t>
            </a:r>
            <a:r>
              <a:rPr lang="en-US" altLang="zh-TW" b="1" dirty="0"/>
              <a:t>07</a:t>
            </a:r>
            <a:r>
              <a:rPr lang="zh-TW" altLang="zh-TW" b="1" dirty="0"/>
              <a:t>：</a:t>
            </a:r>
            <a:r>
              <a:rPr lang="en-US" altLang="zh-TW" b="1" dirty="0"/>
              <a:t>30</a:t>
            </a:r>
            <a:r>
              <a:rPr lang="zh-TW" altLang="zh-TW" b="1" dirty="0"/>
              <a:t>─</a:t>
            </a:r>
            <a:r>
              <a:rPr lang="en-US" altLang="zh-TW" b="1" dirty="0"/>
              <a:t>16</a:t>
            </a:r>
            <a:r>
              <a:rPr lang="zh-TW" altLang="zh-TW" b="1" dirty="0"/>
              <a:t>：</a:t>
            </a:r>
            <a:r>
              <a:rPr lang="en-US" altLang="zh-TW" b="1" dirty="0"/>
              <a:t>00</a:t>
            </a:r>
            <a:r>
              <a:rPr lang="en-US" altLang="zh-TW" dirty="0"/>
              <a:t> (</a:t>
            </a:r>
            <a:r>
              <a:rPr lang="zh-TW" altLang="zh-TW" dirty="0"/>
              <a:t>在校期間</a:t>
            </a:r>
            <a:r>
              <a:rPr lang="en-US" altLang="zh-TW" dirty="0"/>
              <a:t>)</a:t>
            </a:r>
          </a:p>
          <a:p>
            <a:endParaRPr lang="zh-TW" altLang="zh-TW" dirty="0"/>
          </a:p>
          <a:p>
            <a:r>
              <a:rPr lang="zh-TW" altLang="zh-TW" dirty="0"/>
              <a:t>需聯繫 </a:t>
            </a:r>
            <a:r>
              <a:rPr lang="en-US" altLang="zh-TW" b="1" dirty="0"/>
              <a:t>16</a:t>
            </a:r>
            <a:r>
              <a:rPr lang="zh-TW" altLang="zh-TW" b="1" dirty="0"/>
              <a:t>：</a:t>
            </a:r>
            <a:r>
              <a:rPr lang="en-US" altLang="zh-TW" b="1" dirty="0"/>
              <a:t>00</a:t>
            </a:r>
            <a:r>
              <a:rPr lang="zh-TW" altLang="zh-TW" b="1" dirty="0"/>
              <a:t>─</a:t>
            </a:r>
            <a:r>
              <a:rPr lang="en-US" altLang="zh-TW" b="1" dirty="0"/>
              <a:t>20</a:t>
            </a:r>
            <a:r>
              <a:rPr lang="zh-TW" altLang="zh-TW" b="1" dirty="0"/>
              <a:t>：</a:t>
            </a:r>
            <a:r>
              <a:rPr lang="en-US" altLang="zh-TW" b="1" dirty="0"/>
              <a:t>00</a:t>
            </a:r>
            <a:r>
              <a:rPr lang="en-US" altLang="zh-TW" dirty="0"/>
              <a:t> (</a:t>
            </a:r>
            <a:r>
              <a:rPr lang="zh-TW" altLang="zh-TW" dirty="0"/>
              <a:t>課餘時間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建議家長多利用</a:t>
            </a:r>
            <a:r>
              <a:rPr lang="en-US" altLang="zh-TW" dirty="0"/>
              <a:t>LINE</a:t>
            </a:r>
            <a:r>
              <a:rPr lang="zh-TW" altLang="en-US" dirty="0"/>
              <a:t>群或是私訊</a:t>
            </a:r>
          </a:p>
        </p:txBody>
      </p:sp>
    </p:spTree>
    <p:extLst>
      <p:ext uri="{BB962C8B-B14F-4D97-AF65-F5344CB8AC3E}">
        <p14:creationId xmlns:p14="http://schemas.microsoft.com/office/powerpoint/2010/main" val="214394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i="1" dirty="0"/>
              <a:t>【班級常規】：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/>
              <a:t>對師長有『禮貌』、對同儕能『尊重』、對自己肯『負責』</a:t>
            </a:r>
            <a:br>
              <a:rPr lang="en-US" altLang="zh-TW" dirty="0"/>
            </a:b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確實使用聯絡簿</a:t>
            </a:r>
            <a:r>
              <a:rPr lang="zh-TW" altLang="zh-TW" dirty="0"/>
              <a:t>檢查自己作業及代辦事項是否完成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禮拜三為制服日，違規需當一日值日生並禮拜四補穿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lvl="0" indent="0">
              <a:buNone/>
            </a:pPr>
            <a:r>
              <a:rPr lang="zh-TW" altLang="zh-TW" dirty="0"/>
              <a:t>體育課時可穿著便服上衣，但回教室後須立刻換回體育服上衣</a:t>
            </a:r>
            <a:r>
              <a:rPr lang="en-US" altLang="zh-TW" dirty="0"/>
              <a:t>[</a:t>
            </a:r>
            <a:r>
              <a:rPr lang="zh-TW" altLang="en-US" dirty="0"/>
              <a:t>因為每天都開冷氣</a:t>
            </a:r>
            <a:r>
              <a:rPr lang="en-US" altLang="zh-TW" dirty="0"/>
              <a:t>]</a:t>
            </a:r>
          </a:p>
          <a:p>
            <a:pPr marL="0" lvl="0" indent="0">
              <a:buNone/>
            </a:pPr>
            <a:endParaRPr lang="en-US" altLang="zh-TW" dirty="0"/>
          </a:p>
          <a:p>
            <a:pPr marL="0" lvl="0" indent="0">
              <a:buNone/>
            </a:pPr>
            <a:r>
              <a:rPr lang="zh-TW" altLang="en-US" dirty="0"/>
              <a:t>聯絡簿如果可以，請家長每日都能簽名，留意孩子成績及作業完成狀況</a:t>
            </a:r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369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家長須知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TW" altLang="zh-TW" sz="2800" dirty="0">
                <a:latin typeface="+mj-ea"/>
                <a:ea typeface="+mj-ea"/>
              </a:rPr>
              <a:t>孩子均有輪流坐所有位子的可能；請務必替孩子配足眼鏡、以免影響學習</a:t>
            </a:r>
            <a:endParaRPr lang="en-US" altLang="zh-TW" sz="2800" dirty="0"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zh-TW" dirty="0">
                <a:latin typeface="+mj-ea"/>
                <a:ea typeface="+mj-ea"/>
              </a:rPr>
              <a:t>多傾聽孩子的心聲，</a:t>
            </a:r>
            <a:r>
              <a:rPr lang="zh-TW" altLang="en-US" dirty="0">
                <a:latin typeface="+mj-ea"/>
                <a:ea typeface="+mj-ea"/>
              </a:rPr>
              <a:t>不經意地詢問一下</a:t>
            </a:r>
            <a:r>
              <a:rPr lang="en-US" altLang="zh-TW" dirty="0">
                <a:latin typeface="+mj-ea"/>
                <a:ea typeface="+mj-ea"/>
              </a:rPr>
              <a:t>“</a:t>
            </a:r>
            <a:r>
              <a:rPr lang="zh-TW" altLang="en-US" dirty="0">
                <a:latin typeface="+mj-ea"/>
                <a:ea typeface="+mj-ea"/>
              </a:rPr>
              <a:t>最近學校過得如何</a:t>
            </a:r>
            <a:r>
              <a:rPr lang="en-US" altLang="zh-TW" dirty="0">
                <a:latin typeface="+mj-ea"/>
                <a:ea typeface="+mj-ea"/>
              </a:rPr>
              <a:t>”</a:t>
            </a:r>
          </a:p>
          <a:p>
            <a:r>
              <a:rPr lang="zh-TW" altLang="zh-TW" dirty="0">
                <a:latin typeface="+mj-ea"/>
                <a:ea typeface="+mj-ea"/>
              </a:rPr>
              <a:t>瞭解他的困擾</a:t>
            </a:r>
            <a:r>
              <a:rPr lang="zh-TW" altLang="en-US" dirty="0">
                <a:latin typeface="+mj-ea"/>
                <a:ea typeface="+mj-ea"/>
              </a:rPr>
              <a:t>，</a:t>
            </a:r>
            <a:r>
              <a:rPr lang="zh-TW" altLang="zh-TW" dirty="0">
                <a:latin typeface="+mj-ea"/>
              </a:rPr>
              <a:t>有疑問</a:t>
            </a:r>
            <a:r>
              <a:rPr lang="zh-TW" altLang="en-US" dirty="0">
                <a:latin typeface="+mj-ea"/>
              </a:rPr>
              <a:t>讓我們一起解決</a:t>
            </a:r>
            <a:endParaRPr lang="en-US" altLang="zh-TW" dirty="0">
              <a:latin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r>
              <a:rPr lang="zh-TW" altLang="en-US" dirty="0">
                <a:latin typeface="+mj-ea"/>
                <a:ea typeface="+mj-ea"/>
              </a:rPr>
              <a:t>九年級的孩子更需要專注在學業上，考出好成績才會有更多的選擇</a:t>
            </a:r>
          </a:p>
        </p:txBody>
      </p:sp>
    </p:spTree>
    <p:extLst>
      <p:ext uri="{BB962C8B-B14F-4D97-AF65-F5344CB8AC3E}">
        <p14:creationId xmlns:p14="http://schemas.microsoft.com/office/powerpoint/2010/main" val="3521675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親子綁定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本學期開始  註冊繳費可以使用線上繳款方式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如有忘記帳號可連絡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帳號密碼、親子綁定問題 </a:t>
            </a:r>
            <a:r>
              <a:rPr lang="en-US" altLang="zh-TW" sz="3200" dirty="0"/>
              <a:t>Line@: https://line.me/R/ti/p/@726lzmyc</a:t>
            </a:r>
          </a:p>
        </p:txBody>
      </p:sp>
    </p:spTree>
    <p:extLst>
      <p:ext uri="{BB962C8B-B14F-4D97-AF65-F5344CB8AC3E}">
        <p14:creationId xmlns:p14="http://schemas.microsoft.com/office/powerpoint/2010/main" val="217245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家長代表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需一到兩名家長</a:t>
            </a:r>
            <a:endParaRPr lang="en-US" altLang="zh-TW" dirty="0"/>
          </a:p>
          <a:p>
            <a:r>
              <a:rPr lang="zh-TW" altLang="en-US" dirty="0"/>
              <a:t>可協助班上家長</a:t>
            </a:r>
            <a:endParaRPr lang="en-US" altLang="zh-TW" dirty="0"/>
          </a:p>
          <a:p>
            <a:r>
              <a:rPr lang="en-US" altLang="zh-TW" dirty="0"/>
              <a:t>1.</a:t>
            </a:r>
            <a:r>
              <a:rPr lang="zh-TW" altLang="en-US" dirty="0"/>
              <a:t>和我或校方反映問題</a:t>
            </a:r>
            <a:endParaRPr lang="en-US" altLang="zh-TW" dirty="0"/>
          </a:p>
          <a:p>
            <a:r>
              <a:rPr lang="en-US" altLang="zh-TW" dirty="0"/>
              <a:t>2.</a:t>
            </a:r>
            <a:r>
              <a:rPr lang="zh-TW" altLang="en-US" dirty="0"/>
              <a:t>家長會開會</a:t>
            </a:r>
            <a:r>
              <a:rPr lang="en-US" altLang="zh-TW" dirty="0"/>
              <a:t>(</a:t>
            </a:r>
            <a:r>
              <a:rPr lang="zh-TW" altLang="en-US" dirty="0"/>
              <a:t>一學期兩次盡量出席即可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14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家長提問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09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會議結束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28377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</TotalTime>
  <Words>293</Words>
  <Application>Microsoft Office PowerPoint</Application>
  <PresentationFormat>寬螢幕</PresentationFormat>
  <Paragraphs>41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新細明體</vt:lpstr>
      <vt:lpstr>Calibri</vt:lpstr>
      <vt:lpstr>Calibri Light</vt:lpstr>
      <vt:lpstr>回顧</vt:lpstr>
      <vt:lpstr>905</vt:lpstr>
      <vt:lpstr>導師 高志輝 </vt:lpstr>
      <vt:lpstr>【班級常規】：</vt:lpstr>
      <vt:lpstr>家長須知</vt:lpstr>
      <vt:lpstr>親子綁定</vt:lpstr>
      <vt:lpstr>家長代表</vt:lpstr>
      <vt:lpstr>家長提問</vt:lpstr>
      <vt:lpstr>會議結束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705</dc:title>
  <dc:creator>user</dc:creator>
  <cp:lastModifiedBy>user</cp:lastModifiedBy>
  <cp:revision>14</cp:revision>
  <dcterms:created xsi:type="dcterms:W3CDTF">2021-09-11T06:31:49Z</dcterms:created>
  <dcterms:modified xsi:type="dcterms:W3CDTF">2023-09-11T04:41:19Z</dcterms:modified>
</cp:coreProperties>
</file>