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23" r:id="rId2"/>
    <p:sldId id="256" r:id="rId3"/>
    <p:sldId id="318" r:id="rId4"/>
    <p:sldId id="320" r:id="rId5"/>
    <p:sldId id="321" r:id="rId6"/>
    <p:sldId id="322" r:id="rId7"/>
    <p:sldId id="31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9" r:id="rId20"/>
    <p:sldId id="271" r:id="rId21"/>
    <p:sldId id="270" r:id="rId22"/>
    <p:sldId id="316" r:id="rId23"/>
    <p:sldId id="267" r:id="rId24"/>
    <p:sldId id="272" r:id="rId25"/>
    <p:sldId id="273" r:id="rId26"/>
    <p:sldId id="274" r:id="rId27"/>
    <p:sldId id="275" r:id="rId28"/>
    <p:sldId id="276" r:id="rId29"/>
    <p:sldId id="277" r:id="rId30"/>
    <p:sldId id="314" r:id="rId31"/>
    <p:sldId id="315" r:id="rId32"/>
    <p:sldId id="278" r:id="rId33"/>
    <p:sldId id="279" r:id="rId34"/>
    <p:sldId id="280" r:id="rId35"/>
    <p:sldId id="281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305" r:id="rId52"/>
    <p:sldId id="303" r:id="rId53"/>
    <p:sldId id="298" r:id="rId54"/>
    <p:sldId id="299" r:id="rId55"/>
    <p:sldId id="301" r:id="rId56"/>
    <p:sldId id="300" r:id="rId57"/>
    <p:sldId id="302" r:id="rId58"/>
    <p:sldId id="304" r:id="rId59"/>
    <p:sldId id="306" r:id="rId60"/>
    <p:sldId id="308" r:id="rId61"/>
    <p:sldId id="307" r:id="rId62"/>
    <p:sldId id="309" r:id="rId63"/>
    <p:sldId id="310" r:id="rId64"/>
    <p:sldId id="311" r:id="rId65"/>
    <p:sldId id="313" r:id="rId66"/>
    <p:sldId id="312" r:id="rId67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92" autoAdjust="0"/>
  </p:normalViewPr>
  <p:slideViewPr>
    <p:cSldViewPr>
      <p:cViewPr>
        <p:scale>
          <a:sx n="75" d="100"/>
          <a:sy n="75" d="100"/>
        </p:scale>
        <p:origin x="-10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AC4DC-C31C-4792-ADD0-89B29DF22330}" type="datetimeFigureOut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04BE7-55B3-4190-BC6E-106C1EA5D4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01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BC21C-1601-4372-BFEC-42E498581960}" type="datetimeFigureOut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4C78B-CF12-43E6-8AE4-7098C9A87D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888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C78B-CF12-43E6-8AE4-7098C9A87DE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50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D85A-C3A3-46CB-B209-4013D354738A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29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3451-866A-4221-B15C-4DF0535A4E0A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729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130B-B47E-4BBC-AD01-06AD51CE4FE5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46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9A5-71AD-4858-B4F4-23CB61D024A6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96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1F30-7D68-459C-94D0-68639C2D1356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32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78BA-F077-4114-B570-C11E78C8C58F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94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15F7-F627-4DE3-BDE5-395B40262747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75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B69D-5F9F-4F6A-BC41-CDD6903446E9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36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BFD7-8973-4A3F-9569-427676908F61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43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C616-35E8-4B3A-9D46-FA9C83D1FEBA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1386-0047-4337-AE48-77151543E5A7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11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D5AF-A7DA-4CDD-B957-E57486B3C775}" type="datetime1">
              <a:rPr lang="zh-TW" altLang="en-US" smtClean="0"/>
              <a:t>2018/8/3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56FCC-9FF3-4CAF-B6AE-6182E5C2E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67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１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 ６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 裝置介紹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７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３０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鐘聲控制系統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</a:t>
            </a:r>
            <a:r>
              <a:rPr lang="en-US" altLang="zh-TW" sz="2400" dirty="0" smtClean="0"/>
              <a:t>22-23:</a:t>
            </a:r>
            <a:r>
              <a:rPr lang="zh-TW" altLang="en-US" sz="2400" dirty="0" smtClean="0"/>
              <a:t>假日設定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</a:t>
            </a:r>
            <a:r>
              <a:rPr lang="en-US" altLang="zh-TW" sz="2400" dirty="0" smtClean="0"/>
              <a:t>24-25:</a:t>
            </a:r>
            <a:r>
              <a:rPr lang="zh-TW" altLang="en-US" sz="2400" dirty="0" smtClean="0"/>
              <a:t>群組設定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</a:t>
            </a:r>
            <a:r>
              <a:rPr lang="en-US" altLang="zh-TW" sz="2400" dirty="0" smtClean="0"/>
              <a:t>26-27:</a:t>
            </a:r>
            <a:r>
              <a:rPr lang="zh-TW" altLang="en-US" sz="2400" dirty="0" smtClean="0"/>
              <a:t>地震預報模擬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３１</a:t>
            </a:r>
            <a:r>
              <a:rPr lang="en-US" altLang="zh-TW" sz="2400" dirty="0" smtClean="0"/>
              <a:t>-</a:t>
            </a:r>
            <a:r>
              <a:rPr lang="zh-TW" altLang="en-US" sz="2400" dirty="0"/>
              <a:t>６０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鐘聲設定系統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     </a:t>
            </a:r>
            <a:r>
              <a:rPr lang="en-US" altLang="zh-TW" sz="2400" dirty="0" smtClean="0"/>
              <a:t>43-60:</a:t>
            </a:r>
            <a:r>
              <a:rPr lang="zh-TW" altLang="en-US" sz="2400" dirty="0" smtClean="0"/>
              <a:t>時程設定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      </a:t>
            </a:r>
            <a:r>
              <a:rPr lang="en-US" altLang="zh-TW" sz="2400" dirty="0" smtClean="0"/>
              <a:t>48-57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晨讀英聽設計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</a:t>
            </a:r>
            <a:r>
              <a:rPr lang="en-US" altLang="zh-TW" sz="2400" dirty="0" smtClean="0"/>
              <a:t>58-60:</a:t>
            </a:r>
            <a:r>
              <a:rPr lang="zh-TW" altLang="en-US" sz="2400" dirty="0" smtClean="0"/>
              <a:t>資料匯出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６１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６５</a:t>
            </a:r>
            <a:r>
              <a:rPr lang="en-US" altLang="zh-TW" sz="2400" dirty="0" smtClean="0"/>
              <a:t>:</a:t>
            </a:r>
            <a:r>
              <a:rPr lang="zh-TW" altLang="en-US" sz="2400" dirty="0"/>
              <a:t>鐘聲控制</a:t>
            </a:r>
            <a:r>
              <a:rPr lang="zh-TW" altLang="en-US" sz="2400" dirty="0" smtClean="0"/>
              <a:t>系統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 </a:t>
            </a:r>
            <a:r>
              <a:rPr lang="en-US" altLang="zh-TW" sz="2400" dirty="0" smtClean="0"/>
              <a:t>62-63:</a:t>
            </a:r>
            <a:r>
              <a:rPr lang="zh-TW" altLang="en-US" sz="2400" dirty="0" smtClean="0"/>
              <a:t>資料匯入</a:t>
            </a:r>
            <a:endParaRPr lang="en-US" altLang="zh-TW" sz="2400" dirty="0" smtClean="0"/>
          </a:p>
          <a:p>
            <a:pPr marL="0" indent="0">
              <a:buNone/>
            </a:pPr>
            <a:endParaRPr lang="zh-TW" altLang="en-US" sz="2400" dirty="0"/>
          </a:p>
        </p:txBody>
      </p:sp>
      <p:pic>
        <p:nvPicPr>
          <p:cNvPr id="1026" name="Picture 2" descr="C:\Users\user\AppData\Local\Microsoft\Windows\Temporary Internet Files\Content.IE5\QGOQJGJV\oldradio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111203" cy="41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44394"/>
            <a:ext cx="9143999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1979712" y="4437112"/>
            <a:ext cx="1800200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5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44394"/>
            <a:ext cx="9143999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3389" y="3212976"/>
            <a:ext cx="800219" cy="165618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共兩頁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755576" y="2276872"/>
            <a:ext cx="576064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1034128" y="1744394"/>
            <a:ext cx="90010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7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44394"/>
            <a:ext cx="9143998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1763688" y="1744394"/>
            <a:ext cx="90010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78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44394"/>
            <a:ext cx="9143998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3389" y="2852936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群組選擇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643498" y="4941168"/>
            <a:ext cx="832158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259632" y="5481228"/>
            <a:ext cx="90010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3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44394"/>
            <a:ext cx="9143996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400" y="2852936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全區選擇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7236296" y="4941168"/>
            <a:ext cx="1336213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6444208" y="5517232"/>
            <a:ext cx="100811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1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44394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400" y="2852936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全區取消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7668344" y="4941168"/>
            <a:ext cx="904166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7020272" y="5445224"/>
            <a:ext cx="1152128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8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44394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400" y="3933056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時程控制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>
            <a:stCxn id="5" idx="0"/>
          </p:cNvCxnSpPr>
          <p:nvPr/>
        </p:nvCxnSpPr>
        <p:spPr>
          <a:xfrm flipH="1" flipV="1">
            <a:off x="7668344" y="3140968"/>
            <a:ext cx="904166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6372200" y="2977990"/>
            <a:ext cx="1800200" cy="306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1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44394"/>
            <a:ext cx="9143994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83458" y="3140968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時程選擇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683568" y="2204864"/>
            <a:ext cx="1008112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034128" y="1744394"/>
            <a:ext cx="108960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9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44394"/>
            <a:ext cx="9143994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5916" y="2226655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時程大略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586025" y="4314887"/>
            <a:ext cx="1537703" cy="26624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0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44394"/>
            <a:ext cx="9143994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3684" y="3280358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時程內容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986135" y="3943951"/>
            <a:ext cx="3369841" cy="49316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2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8032" y="15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484784"/>
            <a:ext cx="3855742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947632" y="2090780"/>
            <a:ext cx="1920512" cy="49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547664" y="1785861"/>
            <a:ext cx="23999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電腦主機</a:t>
            </a:r>
          </a:p>
        </p:txBody>
      </p:sp>
      <p:cxnSp>
        <p:nvCxnSpPr>
          <p:cNvPr id="9" name="直線單箭頭接點 8"/>
          <p:cNvCxnSpPr/>
          <p:nvPr/>
        </p:nvCxnSpPr>
        <p:spPr>
          <a:xfrm>
            <a:off x="3299560" y="3229863"/>
            <a:ext cx="1920512" cy="49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67544" y="2993707"/>
            <a:ext cx="283201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擴大機控制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155544" y="5102071"/>
            <a:ext cx="1920512" cy="1991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55576" y="4797152"/>
            <a:ext cx="23999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擴大機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X3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單箭頭接點 12"/>
          <p:cNvCxnSpPr>
            <a:stCxn id="12" idx="3"/>
          </p:cNvCxnSpPr>
          <p:nvPr/>
        </p:nvCxnSpPr>
        <p:spPr>
          <a:xfrm flipV="1">
            <a:off x="3155544" y="4377681"/>
            <a:ext cx="1920512" cy="77341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3168740" y="5151095"/>
            <a:ext cx="2051332" cy="88276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6948264" y="3391236"/>
            <a:ext cx="800219" cy="327812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保持打開狀態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3" name="直線單箭頭接點 22"/>
          <p:cNvCxnSpPr>
            <a:stCxn id="22" idx="1"/>
          </p:cNvCxnSpPr>
          <p:nvPr/>
        </p:nvCxnSpPr>
        <p:spPr>
          <a:xfrm flipH="1" flipV="1">
            <a:off x="5868144" y="4509120"/>
            <a:ext cx="1080120" cy="5211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>
            <a:off x="5868144" y="5013176"/>
            <a:ext cx="1080120" cy="40296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>
            <a:off x="5868144" y="5013176"/>
            <a:ext cx="1080120" cy="12241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橢圓 39"/>
          <p:cNvSpPr/>
          <p:nvPr/>
        </p:nvSpPr>
        <p:spPr>
          <a:xfrm>
            <a:off x="5436096" y="4260286"/>
            <a:ext cx="546500" cy="5261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5487640" y="5099066"/>
            <a:ext cx="546500" cy="5261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5487640" y="5974223"/>
            <a:ext cx="546500" cy="5261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6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44394"/>
            <a:ext cx="9143994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5916" y="2226654"/>
            <a:ext cx="800219" cy="4164155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需要時可立即撥放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986135" y="5600138"/>
            <a:ext cx="4665985" cy="6371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5220072" y="6237312"/>
            <a:ext cx="1800200" cy="306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9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44394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400" y="3933056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參數設定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>
            <a:stCxn id="5" idx="0"/>
          </p:cNvCxnSpPr>
          <p:nvPr/>
        </p:nvCxnSpPr>
        <p:spPr>
          <a:xfrm flipH="1" flipV="1">
            <a:off x="7668349" y="3501008"/>
            <a:ext cx="904161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6372200" y="3194014"/>
            <a:ext cx="1800200" cy="306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9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1744394"/>
            <a:ext cx="9143989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/>
          <p:cNvCxnSpPr>
            <a:stCxn id="11" idx="2"/>
          </p:cNvCxnSpPr>
          <p:nvPr/>
        </p:nvCxnSpPr>
        <p:spPr>
          <a:xfrm flipH="1">
            <a:off x="5076057" y="2946460"/>
            <a:ext cx="1920435" cy="105022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364088" y="2238574"/>
            <a:ext cx="32648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密碼為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00000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52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44394"/>
            <a:ext cx="9143994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399" y="3140968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假日設定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>
            <a:stCxn id="5" idx="1"/>
          </p:cNvCxnSpPr>
          <p:nvPr/>
        </p:nvCxnSpPr>
        <p:spPr>
          <a:xfrm flipH="1">
            <a:off x="5004048" y="4185084"/>
            <a:ext cx="3168351" cy="2520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3563888" y="4185084"/>
            <a:ext cx="1800200" cy="5400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4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44394"/>
            <a:ext cx="9143992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556846" y="2636912"/>
            <a:ext cx="1415772" cy="345638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點成藍色設定為假日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無鐘聲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>
            <a:stCxn id="5" idx="1"/>
          </p:cNvCxnSpPr>
          <p:nvPr/>
        </p:nvCxnSpPr>
        <p:spPr>
          <a:xfrm flipH="1" flipV="1">
            <a:off x="3491948" y="2636912"/>
            <a:ext cx="4064898" cy="17281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2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44394"/>
            <a:ext cx="9143992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399" y="3140968"/>
            <a:ext cx="800219" cy="20882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>
            <a:stCxn id="5" idx="1"/>
          </p:cNvCxnSpPr>
          <p:nvPr/>
        </p:nvCxnSpPr>
        <p:spPr>
          <a:xfrm flipH="1">
            <a:off x="5004057" y="4185084"/>
            <a:ext cx="3168342" cy="2520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3563888" y="4185084"/>
            <a:ext cx="1800200" cy="5400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8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44394"/>
            <a:ext cx="9143992" cy="51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72399" y="2204864"/>
            <a:ext cx="800219" cy="410445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二、點選群組設定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/>
          <p:cNvCxnSpPr>
            <a:stCxn id="5" idx="1"/>
          </p:cNvCxnSpPr>
          <p:nvPr/>
        </p:nvCxnSpPr>
        <p:spPr>
          <a:xfrm flipH="1" flipV="1">
            <a:off x="7092304" y="2954288"/>
            <a:ext cx="1080095" cy="13028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6444208" y="2593857"/>
            <a:ext cx="900100" cy="360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79512" y="2653678"/>
            <a:ext cx="800219" cy="322359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一、點選班級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979732" y="3140968"/>
            <a:ext cx="639940" cy="1440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711684" y="5517232"/>
            <a:ext cx="1182574" cy="7783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483768" y="5906420"/>
            <a:ext cx="324036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三、關閉設定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24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" y="1744393"/>
            <a:ext cx="9143991" cy="51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1763688" y="4797152"/>
            <a:ext cx="1008112" cy="504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79512" y="2653678"/>
            <a:ext cx="800219" cy="315158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地震預報模擬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979731" y="4113076"/>
            <a:ext cx="999981" cy="8280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44394"/>
            <a:ext cx="9143991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6550542" y="3918915"/>
            <a:ext cx="1296144" cy="504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172400" y="1988840"/>
            <a:ext cx="800219" cy="424847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時程觸發時可選擇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7668344" y="3996681"/>
            <a:ext cx="504057" cy="1744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4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44394"/>
            <a:ext cx="9143991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6444208" y="4436721"/>
            <a:ext cx="1296144" cy="504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172400" y="2420888"/>
            <a:ext cx="800219" cy="315158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電話廣播模式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7534765" y="3996681"/>
            <a:ext cx="637635" cy="6468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9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484784"/>
            <a:ext cx="3855742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947632" y="2090780"/>
            <a:ext cx="96025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547664" y="1785861"/>
            <a:ext cx="23999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控制面板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3299560" y="3229863"/>
            <a:ext cx="1920512" cy="49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67544" y="2993707"/>
            <a:ext cx="283201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分區對應紐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4797152"/>
            <a:ext cx="290402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音量控制鈕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單箭頭接點 12"/>
          <p:cNvCxnSpPr>
            <a:stCxn id="12" idx="3"/>
          </p:cNvCxnSpPr>
          <p:nvPr/>
        </p:nvCxnSpPr>
        <p:spPr>
          <a:xfrm flipV="1">
            <a:off x="3155544" y="4055296"/>
            <a:ext cx="4224768" cy="10957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0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1744394"/>
            <a:ext cx="9143989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6660232" y="5877272"/>
            <a:ext cx="1296144" cy="504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172400" y="2204863"/>
            <a:ext cx="800219" cy="4176855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欲關閉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按離開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7534765" y="5302444"/>
            <a:ext cx="637635" cy="6468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1744394"/>
            <a:ext cx="9143989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/>
          <p:cNvCxnSpPr>
            <a:stCxn id="11" idx="2"/>
          </p:cNvCxnSpPr>
          <p:nvPr/>
        </p:nvCxnSpPr>
        <p:spPr>
          <a:xfrm flipH="1">
            <a:off x="5076057" y="2946460"/>
            <a:ext cx="1920435" cy="105022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364088" y="2238574"/>
            <a:ext cx="32648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密碼為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00000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40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:\鐘聲\桌面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010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鐘聲\桌面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0" r="94159" b="16503"/>
          <a:stretch/>
        </p:blipFill>
        <p:spPr bwMode="auto">
          <a:xfrm>
            <a:off x="3012272" y="3077984"/>
            <a:ext cx="2016224" cy="24738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單箭頭接點 5"/>
          <p:cNvCxnSpPr/>
          <p:nvPr/>
        </p:nvCxnSpPr>
        <p:spPr>
          <a:xfrm flipV="1">
            <a:off x="611560" y="4449881"/>
            <a:ext cx="2304256" cy="12833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387980" y="2236887"/>
            <a:ext cx="32648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鐘聲設定系統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31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1691680" y="3873195"/>
            <a:ext cx="1296144" cy="1428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9075" y="2852936"/>
            <a:ext cx="800219" cy="2160240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位置編排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969295" y="3996681"/>
            <a:ext cx="722385" cy="32341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6228184" y="2996952"/>
            <a:ext cx="1944216" cy="57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172400" y="2636912"/>
            <a:ext cx="800219" cy="2160240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7450015" y="3361666"/>
            <a:ext cx="717775" cy="43253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5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6516216" y="2204864"/>
            <a:ext cx="1512168" cy="1428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170094" y="2492896"/>
            <a:ext cx="800219" cy="3672408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可修改群組名稱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7667191" y="3418914"/>
            <a:ext cx="502903" cy="4288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9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6228184" y="3356510"/>
            <a:ext cx="1944216" cy="57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172400" y="3429000"/>
            <a:ext cx="800219" cy="2160240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7450015" y="3932574"/>
            <a:ext cx="717775" cy="43253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172400" y="3429000"/>
            <a:ext cx="800219" cy="2160240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分區資料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7236296" y="4148839"/>
            <a:ext cx="931495" cy="21626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b="2061"/>
          <a:stretch/>
        </p:blipFill>
        <p:spPr bwMode="auto">
          <a:xfrm>
            <a:off x="899592" y="1326852"/>
            <a:ext cx="7512686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>
          <a:xfrm flipH="1">
            <a:off x="6876256" y="1293728"/>
            <a:ext cx="216024" cy="59096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6348496" y="585842"/>
            <a:ext cx="23999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監聽喇叭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3707904" y="3525055"/>
            <a:ext cx="4104456" cy="79209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67544" y="2780928"/>
            <a:ext cx="324036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監聽選擇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or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主機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22024" y="4509120"/>
            <a:ext cx="24441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監聽音量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單箭頭接點 12"/>
          <p:cNvCxnSpPr>
            <a:stCxn id="12" idx="3"/>
          </p:cNvCxnSpPr>
          <p:nvPr/>
        </p:nvCxnSpPr>
        <p:spPr>
          <a:xfrm flipV="1">
            <a:off x="4066132" y="4221088"/>
            <a:ext cx="1874020" cy="6419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stCxn id="14" idx="1"/>
          </p:cNvCxnSpPr>
          <p:nvPr/>
        </p:nvCxnSpPr>
        <p:spPr>
          <a:xfrm flipH="1">
            <a:off x="1475656" y="1943154"/>
            <a:ext cx="1584176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3059832" y="1589211"/>
            <a:ext cx="18002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重置紐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5724" y="5733256"/>
            <a:ext cx="24441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全區選擇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6" name="直線單箭頭接點 15"/>
          <p:cNvCxnSpPr>
            <a:stCxn id="15" idx="3"/>
          </p:cNvCxnSpPr>
          <p:nvPr/>
        </p:nvCxnSpPr>
        <p:spPr>
          <a:xfrm flipV="1">
            <a:off x="3059832" y="5445228"/>
            <a:ext cx="1874020" cy="64197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5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203848" y="2204864"/>
            <a:ext cx="1944216" cy="57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172400" y="292494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分區名稱設定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4571999" y="2781410"/>
            <a:ext cx="3595792" cy="15836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6228184" y="3716550"/>
            <a:ext cx="1944216" cy="576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172400" y="2996952"/>
            <a:ext cx="800219" cy="2592288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解碼器設定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7450015" y="4292614"/>
            <a:ext cx="717775" cy="43253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2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172400" y="1916832"/>
            <a:ext cx="800219" cy="482453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分區對應解碼器代碼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1907704" y="2708920"/>
            <a:ext cx="6260087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899592" y="2924944"/>
            <a:ext cx="187220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A01-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對應位置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701-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分區名稱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101-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解碼器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代碼</a:t>
            </a:r>
          </a:p>
        </p:txBody>
      </p:sp>
    </p:spTree>
    <p:extLst>
      <p:ext uri="{BB962C8B-B14F-4D97-AF65-F5344CB8AC3E}">
        <p14:creationId xmlns:p14="http://schemas.microsoft.com/office/powerpoint/2010/main" val="26903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172400" y="2492896"/>
            <a:ext cx="800219" cy="381642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選擇解碼器代碼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347865" y="2378497"/>
            <a:ext cx="4824535" cy="22746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899592" y="2924944"/>
            <a:ext cx="187220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A01-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對應位置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701-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分區名稱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101-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解碼器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代碼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800792" y="2924944"/>
            <a:ext cx="15936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解碼器代碼為教室相對位置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7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131840" y="3873195"/>
            <a:ext cx="1296144" cy="1428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9075" y="2852936"/>
            <a:ext cx="800219" cy="2160240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>
            <a:endCxn id="5" idx="2"/>
          </p:cNvCxnSpPr>
          <p:nvPr/>
        </p:nvCxnSpPr>
        <p:spPr>
          <a:xfrm>
            <a:off x="969295" y="3996681"/>
            <a:ext cx="2162545" cy="59052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9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2483768" y="2517117"/>
            <a:ext cx="1296144" cy="714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9075" y="2517117"/>
            <a:ext cx="800219" cy="3144131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時程設定選擇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>
            <a:endCxn id="5" idx="2"/>
          </p:cNvCxnSpPr>
          <p:nvPr/>
        </p:nvCxnSpPr>
        <p:spPr>
          <a:xfrm flipV="1">
            <a:off x="969294" y="2874121"/>
            <a:ext cx="1514474" cy="84291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2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時程設定頁面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2564904"/>
            <a:ext cx="866401" cy="14317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5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0"/>
            <a:ext cx="9143998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時程設定頁面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284640" y="1980129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名稱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284640" y="2599968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284640" y="3276273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區域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284640" y="3933056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020272" y="4653136"/>
            <a:ext cx="194421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撥放時間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單箭頭接點 14"/>
          <p:cNvCxnSpPr>
            <a:stCxn id="8" idx="1"/>
          </p:cNvCxnSpPr>
          <p:nvPr/>
        </p:nvCxnSpPr>
        <p:spPr>
          <a:xfrm flipH="1">
            <a:off x="4355976" y="2272517"/>
            <a:ext cx="2928664" cy="660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5292080" y="2564904"/>
            <a:ext cx="1992560" cy="2944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 flipV="1">
            <a:off x="3995936" y="3243162"/>
            <a:ext cx="3278008" cy="2944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 flipV="1">
            <a:off x="4006632" y="3927566"/>
            <a:ext cx="3278008" cy="2944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 flipV="1">
            <a:off x="4006632" y="4517831"/>
            <a:ext cx="3013640" cy="42970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6660232" y="5393392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儲存並離開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flipH="1">
            <a:off x="5513452" y="5687797"/>
            <a:ext cx="1146780" cy="83754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17010"/>
            <a:ext cx="9143996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時程設定頁面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020272" y="3933056"/>
            <a:ext cx="194421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音樂位置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4788024" y="3933056"/>
            <a:ext cx="2232248" cy="28891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619672" y="5270886"/>
            <a:ext cx="646843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本機磁碟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(C:)/Program Files/BXB/WSC2100/Music/Bell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66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17010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284640" y="1980129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名稱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37863" y="2431883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單箭頭接點 14"/>
          <p:cNvCxnSpPr>
            <a:stCxn id="8" idx="1"/>
          </p:cNvCxnSpPr>
          <p:nvPr/>
        </p:nvCxnSpPr>
        <p:spPr>
          <a:xfrm flipH="1">
            <a:off x="4355976" y="2272517"/>
            <a:ext cx="2928664" cy="660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4572000" y="2712106"/>
            <a:ext cx="1356319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724" y="1326852"/>
            <a:ext cx="7553877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/>
          <p:cNvCxnSpPr>
            <a:stCxn id="6" idx="0"/>
          </p:cNvCxnSpPr>
          <p:nvPr/>
        </p:nvCxnSpPr>
        <p:spPr>
          <a:xfrm flipH="1" flipV="1">
            <a:off x="6012160" y="3288298"/>
            <a:ext cx="1332148" cy="11610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5940152" y="4449310"/>
            <a:ext cx="280831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接收器控制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941452" y="2322551"/>
            <a:ext cx="1702556" cy="19314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331640" y="1589211"/>
            <a:ext cx="252028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面板電線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5724" y="5733256"/>
            <a:ext cx="24441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面板開關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6" name="直線單箭頭接點 15"/>
          <p:cNvCxnSpPr>
            <a:stCxn id="15" idx="3"/>
          </p:cNvCxnSpPr>
          <p:nvPr/>
        </p:nvCxnSpPr>
        <p:spPr>
          <a:xfrm flipV="1">
            <a:off x="3059832" y="5157196"/>
            <a:ext cx="576064" cy="93000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7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17010"/>
            <a:ext cx="9143994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284640" y="1980129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名稱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13926" y="3702728"/>
            <a:ext cx="19228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選定日期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單箭頭接點 14"/>
          <p:cNvCxnSpPr>
            <a:stCxn id="8" idx="1"/>
          </p:cNvCxnSpPr>
          <p:nvPr/>
        </p:nvCxnSpPr>
        <p:spPr>
          <a:xfrm flipH="1">
            <a:off x="4355976" y="2272517"/>
            <a:ext cx="2928664" cy="660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3707904" y="3996682"/>
            <a:ext cx="2806023" cy="7284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17010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392652" y="3524357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區域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 flipV="1">
            <a:off x="5194764" y="3296881"/>
            <a:ext cx="2197888" cy="3746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7416316" y="2712106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模式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 flipH="1" flipV="1">
            <a:off x="4006632" y="2996952"/>
            <a:ext cx="3409684" cy="1970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4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17010"/>
            <a:ext cx="9143994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7392652" y="3524357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區域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5292080" y="3671559"/>
            <a:ext cx="2100572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17010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7284640" y="4496053"/>
            <a:ext cx="11521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4006632" y="4788440"/>
            <a:ext cx="3278008" cy="347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0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17010"/>
            <a:ext cx="9143994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7020272" y="2916233"/>
            <a:ext cx="194421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選擇音樂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4572000" y="3319537"/>
            <a:ext cx="2448272" cy="3974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3058527" y="5270886"/>
            <a:ext cx="287771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本機磁碟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(F:)/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◎先把英聽檔放進電腦</a:t>
            </a:r>
            <a:endParaRPr lang="zh-TW" altLang="en-US" sz="2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43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17010"/>
            <a:ext cx="9143994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7020272" y="2988241"/>
            <a:ext cx="194421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選擇音樂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4211960" y="3319537"/>
            <a:ext cx="2808312" cy="3974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9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17013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6228184" y="2412177"/>
            <a:ext cx="273630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晨讀英聽開頭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2879810" y="2735514"/>
            <a:ext cx="3384376" cy="15481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5416004" y="4913005"/>
            <a:ext cx="31884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晨讀英聽內容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X3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 flipH="1" flipV="1">
            <a:off x="3491880" y="4653136"/>
            <a:ext cx="1944216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17010"/>
            <a:ext cx="9143996" cy="51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晨讀英聽設定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69295" y="3933056"/>
            <a:ext cx="1010417" cy="63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7020272" y="5060742"/>
            <a:ext cx="194421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撥放時間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 flipH="1">
            <a:off x="3995936" y="5355147"/>
            <a:ext cx="3024336" cy="9933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6300192" y="6012577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儲存並離開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5580112" y="6343873"/>
            <a:ext cx="720080" cy="25347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9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717010"/>
            <a:ext cx="9143994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設定完成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267648" y="4797152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儲存再離開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6267648" y="5381927"/>
            <a:ext cx="104552" cy="114341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 flipV="1">
            <a:off x="4571999" y="5013176"/>
            <a:ext cx="1695649" cy="151216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4571999" y="5013176"/>
            <a:ext cx="2664297" cy="151216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2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17010"/>
            <a:ext cx="9143992" cy="51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設定完成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347864" y="3910249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儲存再離開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4788024" y="2348880"/>
            <a:ext cx="1368152" cy="15613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6156176" y="2348880"/>
            <a:ext cx="648072" cy="40324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0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996" y="1326852"/>
            <a:ext cx="7027333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/>
          <p:cNvCxnSpPr>
            <a:stCxn id="6" idx="0"/>
          </p:cNvCxnSpPr>
          <p:nvPr/>
        </p:nvCxnSpPr>
        <p:spPr>
          <a:xfrm flipH="1" flipV="1">
            <a:off x="6804248" y="3501008"/>
            <a:ext cx="540060" cy="94830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5940152" y="4449310"/>
            <a:ext cx="280831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麥克風接頭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131840" y="2297097"/>
            <a:ext cx="622436" cy="6744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331640" y="1589211"/>
            <a:ext cx="381642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音源輸出、輸入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79512" y="5157192"/>
            <a:ext cx="338437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電話廣播音量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電話預備音量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1764729" y="4795985"/>
            <a:ext cx="73049" cy="36121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17010"/>
            <a:ext cx="9143992" cy="51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設定完成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326532" y="3129565"/>
            <a:ext cx="18215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資料匯出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5" name="直線單箭頭接點 24"/>
          <p:cNvCxnSpPr>
            <a:stCxn id="19" idx="2"/>
          </p:cNvCxnSpPr>
          <p:nvPr/>
        </p:nvCxnSpPr>
        <p:spPr>
          <a:xfrm flipH="1">
            <a:off x="3923928" y="3714340"/>
            <a:ext cx="313370" cy="17308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2771800" y="5219976"/>
            <a:ext cx="1944216" cy="1521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0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17010"/>
            <a:ext cx="9143992" cy="51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設定完成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732240" y="2837177"/>
            <a:ext cx="1872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檔案</a:t>
            </a: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5292080" y="3421952"/>
            <a:ext cx="2448272" cy="14472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619672" y="5270886"/>
            <a:ext cx="621195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本機磁碟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(C:)/Program Files/BXB/WSC2100/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時程檔案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or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桌面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時程檔案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捷徑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97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17010"/>
            <a:ext cx="9143991" cy="51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鐘聲控制系統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3707904" y="4437112"/>
            <a:ext cx="1800200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0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717010"/>
            <a:ext cx="9143991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鐘聲控制系統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80112" y="5517232"/>
            <a:ext cx="1872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選擇檔案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5508104" y="3861048"/>
            <a:ext cx="720080" cy="16561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2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17010"/>
            <a:ext cx="9143989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鐘聲控制系統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948264" y="4267534"/>
            <a:ext cx="1872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選擇確定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6228184" y="4852309"/>
            <a:ext cx="1423888" cy="13129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8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17010"/>
            <a:ext cx="9143989" cy="514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鐘聲控制系統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24684" y="2708920"/>
            <a:ext cx="1872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選擇進入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987824" y="3293695"/>
            <a:ext cx="1423888" cy="13129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1979712" y="4386933"/>
            <a:ext cx="1800200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6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" y="1717010"/>
            <a:ext cx="9143989" cy="514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69075" y="2564904"/>
            <a:ext cx="800219" cy="3096344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鐘聲控制系統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55976" y="4559921"/>
            <a:ext cx="187220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檢查時程修改內容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5148064" y="3140969"/>
            <a:ext cx="1656184" cy="14189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5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鐘聲廣播系統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:\鐘聲\桌面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4394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332112" y="2492896"/>
            <a:ext cx="5832648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廣播系統基礎觀念：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原則上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電腦上播什麼聲音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音樂、電影、</a:t>
            </a:r>
            <a:r>
              <a:rPr lang="en-US" altLang="zh-TW" sz="4000" b="1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youtube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廣播就會送出什麼聲音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84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:\鐘聲\桌面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4394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鐘聲\桌面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0" r="94159" b="31423"/>
          <a:stretch/>
        </p:blipFill>
        <p:spPr bwMode="auto">
          <a:xfrm>
            <a:off x="3012272" y="3077984"/>
            <a:ext cx="2016224" cy="24738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單箭頭接點 5"/>
          <p:cNvCxnSpPr/>
          <p:nvPr/>
        </p:nvCxnSpPr>
        <p:spPr>
          <a:xfrm flipV="1">
            <a:off x="611560" y="4449880"/>
            <a:ext cx="2304256" cy="4912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387980" y="2236887"/>
            <a:ext cx="326480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鐘聲控制系統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17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8775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鐘聲系統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44394"/>
            <a:ext cx="9143999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7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629</Words>
  <Application>Microsoft Office PowerPoint</Application>
  <PresentationFormat>如螢幕大小 (4:3)</PresentationFormat>
  <Paragraphs>199</Paragraphs>
  <Slides>66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67" baseType="lpstr">
      <vt:lpstr>Office 佈景主題</vt:lpstr>
      <vt:lpstr>鐘聲廣播系統</vt:lpstr>
      <vt:lpstr>鐘聲廣播系統</vt:lpstr>
      <vt:lpstr>鐘聲廣播系統</vt:lpstr>
      <vt:lpstr>鐘聲廣播系統</vt:lpstr>
      <vt:lpstr>鐘聲廣播系統</vt:lpstr>
      <vt:lpstr>鐘聲廣播系統</vt:lpstr>
      <vt:lpstr>鐘聲廣播系統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  <vt:lpstr>鐘聲系統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廣播系統桌面</dc:title>
  <dc:creator>Win7User</dc:creator>
  <cp:lastModifiedBy>user</cp:lastModifiedBy>
  <cp:revision>25</cp:revision>
  <cp:lastPrinted>2018-07-31T03:40:00Z</cp:lastPrinted>
  <dcterms:created xsi:type="dcterms:W3CDTF">2018-07-30T11:14:25Z</dcterms:created>
  <dcterms:modified xsi:type="dcterms:W3CDTF">2018-08-03T02:54:23Z</dcterms:modified>
</cp:coreProperties>
</file>