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5"/>
  </p:notesMasterIdLst>
  <p:sldIdLst>
    <p:sldId id="258" r:id="rId3"/>
    <p:sldId id="257" r:id="rId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22F55-8C21-445C-A491-99A72D546658}" type="datetimeFigureOut">
              <a:rPr lang="zh-TW" altLang="en-US" smtClean="0"/>
              <a:t>2016/11/23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2D8DE6-9417-4BBF-A3EB-537954511245}" type="slidenum">
              <a:rPr lang="zh-TW" altLang="en-US" smtClean="0"/>
              <a:t>‹#›</a:t>
            </a:fld>
            <a:endParaRPr lang="zh-TW" altLang="en-US"/>
          </a:p>
        </p:txBody>
      </p:sp>
    </p:spTree>
    <p:extLst>
      <p:ext uri="{BB962C8B-B14F-4D97-AF65-F5344CB8AC3E}">
        <p14:creationId xmlns:p14="http://schemas.microsoft.com/office/powerpoint/2010/main" val="1619913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6600" y="4344058"/>
            <a:ext cx="5486399" cy="4114653"/>
          </a:xfrm>
          <a:prstGeom prst="rect">
            <a:avLst/>
          </a:prstGeom>
        </p:spPr>
        <p:txBody>
          <a:bodyPr lIns="91425" tIns="91425" rIns="91425" bIns="91425" anchor="ctr" anchorCtr="0">
            <a:noAutofit/>
          </a:bodyPr>
          <a:lstStyle/>
          <a:p>
            <a:pPr>
              <a:spcBef>
                <a:spcPts val="0"/>
              </a:spcBef>
              <a:buNone/>
            </a:pPr>
            <a:endParaRPr dirty="0"/>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187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6600" y="4344058"/>
            <a:ext cx="5486399" cy="4114653"/>
          </a:xfrm>
          <a:prstGeom prst="rect">
            <a:avLst/>
          </a:prstGeom>
        </p:spPr>
        <p:txBody>
          <a:bodyPr lIns="91425" tIns="91425" rIns="91425" bIns="91425" anchor="ctr" anchorCtr="0">
            <a:noAutofit/>
          </a:bodyPr>
          <a:lstStyle/>
          <a:p>
            <a:pPr>
              <a:spcBef>
                <a:spcPts val="0"/>
              </a:spcBef>
              <a:buNone/>
            </a:pPr>
            <a:endParaRPr/>
          </a:p>
        </p:txBody>
      </p:sp>
      <p:sp>
        <p:nvSpPr>
          <p:cNvPr id="336" name="Shape 3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7690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26388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比對">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2" name="Shape 7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4" name="Shape 7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099461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80" name="Shape 8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2" name="Shape 8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2707872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章節標題">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7" name="Shape 8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8" name="Shape 8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9" name="Shape 8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0" name="Shape 9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481402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空白">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3394409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1" name="Shape 2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22" name="Shape 2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63130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標題投影片">
    <p:spTree>
      <p:nvGrpSpPr>
        <p:cNvPr id="1" name="Shape 25"/>
        <p:cNvGrpSpPr/>
        <p:nvPr/>
      </p:nvGrpSpPr>
      <p:grpSpPr>
        <a:xfrm>
          <a:off x="0" y="0"/>
          <a:ext cx="0" cy="0"/>
          <a:chOff x="0" y="0"/>
          <a:chExt cx="0" cy="0"/>
        </a:xfrm>
      </p:grpSpPr>
      <p:sp>
        <p:nvSpPr>
          <p:cNvPr id="26" name="Shape 2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27" name="Shape 2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Arial"/>
              <a:buNone/>
              <a:defRPr/>
            </a:lvl1pPr>
            <a:lvl2pPr marL="457200" marR="0" indent="0" algn="ctr" rtl="0">
              <a:spcBef>
                <a:spcPts val="560"/>
              </a:spcBef>
              <a:spcAft>
                <a:spcPts val="0"/>
              </a:spcAft>
              <a:buClr>
                <a:schemeClr val="dk1"/>
              </a:buClr>
              <a:buFont typeface="Arial"/>
              <a:buNone/>
              <a:defRPr/>
            </a:lvl2pPr>
            <a:lvl3pPr marL="914400" marR="0" indent="0" algn="ctr" rtl="0">
              <a:spcBef>
                <a:spcPts val="48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
        <p:nvSpPr>
          <p:cNvPr id="28" name="Shape 2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3996619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3" name="Shape 33"/>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4" name="Shape 34"/>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5" name="Shape 3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388304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cSld name="直排標題及文字">
    <p:spTree>
      <p:nvGrpSpPr>
        <p:cNvPr id="1" name="Shape 38"/>
        <p:cNvGrpSpPr/>
        <p:nvPr/>
      </p:nvGrpSpPr>
      <p:grpSpPr>
        <a:xfrm>
          <a:off x="0" y="0"/>
          <a:ext cx="0" cy="0"/>
          <a:chOff x="0" y="0"/>
          <a:chExt cx="0" cy="0"/>
        </a:xfrm>
      </p:grpSpPr>
      <p:sp>
        <p:nvSpPr>
          <p:cNvPr id="39" name="Shape 3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0" name="Shape 4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41" name="Shape 4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3294229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cSld name="標題及直排文字">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6" name="Shape 46"/>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47" name="Shape 4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224327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cSld name="含標題的圖片">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a:spLocks noGrp="1"/>
          </p:cNvSpPr>
          <p:nvPr>
            <p:ph type="pic" idx="2"/>
          </p:nvPr>
        </p:nvSpPr>
        <p:spPr>
          <a:xfrm>
            <a:off x="1792288" y="612775"/>
            <a:ext cx="5486399" cy="4114800"/>
          </a:xfrm>
          <a:prstGeom prst="rect">
            <a:avLst/>
          </a:prstGeom>
          <a:noFill/>
          <a:ln>
            <a:noFill/>
          </a:ln>
        </p:spPr>
      </p:sp>
      <p:sp>
        <p:nvSpPr>
          <p:cNvPr id="53" name="Shape 5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4" name="Shape 5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65645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1" name="Shape 2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22" name="Shape 2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2902971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cSld name="含標題的內容">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1" name="Shape 6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15711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6" name="Shape 6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289505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cSld name="比對">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2" name="Shape 7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4" name="Shape 7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4011917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80" name="Shape 8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2" name="Shape 8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3831590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章節標題">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7" name="Shape 8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8" name="Shape 8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9" name="Shape 8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0" name="Shape 9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2236381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標題投影片">
    <p:spTree>
      <p:nvGrpSpPr>
        <p:cNvPr id="1" name="Shape 25"/>
        <p:cNvGrpSpPr/>
        <p:nvPr/>
      </p:nvGrpSpPr>
      <p:grpSpPr>
        <a:xfrm>
          <a:off x="0" y="0"/>
          <a:ext cx="0" cy="0"/>
          <a:chOff x="0" y="0"/>
          <a:chExt cx="0" cy="0"/>
        </a:xfrm>
      </p:grpSpPr>
      <p:sp>
        <p:nvSpPr>
          <p:cNvPr id="26" name="Shape 2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27" name="Shape 2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Arial"/>
              <a:buNone/>
              <a:defRPr/>
            </a:lvl1pPr>
            <a:lvl2pPr marL="457200" marR="0" indent="0" algn="ctr" rtl="0">
              <a:spcBef>
                <a:spcPts val="560"/>
              </a:spcBef>
              <a:spcAft>
                <a:spcPts val="0"/>
              </a:spcAft>
              <a:buClr>
                <a:schemeClr val="dk1"/>
              </a:buClr>
              <a:buFont typeface="Arial"/>
              <a:buNone/>
              <a:defRPr/>
            </a:lvl2pPr>
            <a:lvl3pPr marL="914400" marR="0" indent="0" algn="ctr" rtl="0">
              <a:spcBef>
                <a:spcPts val="48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
        <p:nvSpPr>
          <p:cNvPr id="28" name="Shape 2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4101828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3" name="Shape 33"/>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4" name="Shape 34"/>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5" name="Shape 3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30315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cSld name="直排標題及文字">
    <p:spTree>
      <p:nvGrpSpPr>
        <p:cNvPr id="1" name="Shape 38"/>
        <p:cNvGrpSpPr/>
        <p:nvPr/>
      </p:nvGrpSpPr>
      <p:grpSpPr>
        <a:xfrm>
          <a:off x="0" y="0"/>
          <a:ext cx="0" cy="0"/>
          <a:chOff x="0" y="0"/>
          <a:chExt cx="0" cy="0"/>
        </a:xfrm>
      </p:grpSpPr>
      <p:sp>
        <p:nvSpPr>
          <p:cNvPr id="39" name="Shape 3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0" name="Shape 4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41" name="Shape 4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38304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標題及直排文字">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6" name="Shape 46"/>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47" name="Shape 4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338586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含標題的圖片">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a:spLocks noGrp="1"/>
          </p:cNvSpPr>
          <p:nvPr>
            <p:ph type="pic" idx="2"/>
          </p:nvPr>
        </p:nvSpPr>
        <p:spPr>
          <a:xfrm>
            <a:off x="1792288" y="612775"/>
            <a:ext cx="5486399" cy="4114800"/>
          </a:xfrm>
          <a:prstGeom prst="rect">
            <a:avLst/>
          </a:prstGeom>
          <a:noFill/>
          <a:ln>
            <a:noFill/>
          </a:ln>
        </p:spPr>
      </p:sp>
      <p:sp>
        <p:nvSpPr>
          <p:cNvPr id="53" name="Shape 5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4" name="Shape 5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72573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含標題的內容">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1" name="Shape 6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39797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6" name="Shape 6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a:pPr algn="r">
                <a:buClr>
                  <a:srgbClr val="000000"/>
                </a:buClr>
                <a:buSzPct val="25000"/>
                <a:buFont typeface="Arial"/>
                <a:buNone/>
              </a:pPr>
              <a:t>‹#›</a:t>
            </a:fld>
            <a:endParaRPr lang="en-US"/>
          </a:p>
        </p:txBody>
      </p:sp>
    </p:spTree>
    <p:extLst>
      <p:ext uri="{BB962C8B-B14F-4D97-AF65-F5344CB8AC3E}">
        <p14:creationId xmlns:p14="http://schemas.microsoft.com/office/powerpoint/2010/main" val="13991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12" name="Shape 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13" name="Shape 1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sz="1400" kern="0">
                <a:solidFill>
                  <a:srgbClr val="000000"/>
                </a:solidFill>
                <a:ea typeface="Arial"/>
                <a:cs typeface="Arial"/>
                <a:sym typeface="Arial"/>
                <a:rtl val="0"/>
              </a:rPr>
              <a:pPr algn="r">
                <a:buClr>
                  <a:srgbClr val="000000"/>
                </a:buClr>
                <a:buSzPct val="25000"/>
                <a:buFont typeface="Arial"/>
                <a:buNone/>
              </a:pPr>
              <a:t>‹#›</a:t>
            </a:fld>
            <a:endParaRPr lang="en-US" sz="1400" kern="0">
              <a:solidFill>
                <a:srgbClr val="000000"/>
              </a:solidFill>
              <a:ea typeface="Arial"/>
              <a:cs typeface="Arial"/>
              <a:sym typeface="Arial"/>
              <a:rtl val="0"/>
            </a:endParaRPr>
          </a:p>
        </p:txBody>
      </p:sp>
      <p:pic>
        <p:nvPicPr>
          <p:cNvPr id="14" name="Shape 14"/>
          <p:cNvPicPr preferRelativeResize="0"/>
          <p:nvPr/>
        </p:nvPicPr>
        <p:blipFill rotWithShape="1">
          <a:blip r:embed="rId14">
            <a:alphaModFix/>
          </a:blip>
          <a:srcRect/>
          <a:stretch/>
        </p:blipFill>
        <p:spPr>
          <a:xfrm>
            <a:off x="0" y="0"/>
            <a:ext cx="9144000" cy="6858000"/>
          </a:xfrm>
          <a:prstGeom prst="rect">
            <a:avLst/>
          </a:prstGeom>
          <a:noFill/>
          <a:ln>
            <a:noFill/>
          </a:ln>
        </p:spPr>
      </p:pic>
    </p:spTree>
    <p:extLst>
      <p:ext uri="{BB962C8B-B14F-4D97-AF65-F5344CB8AC3E}">
        <p14:creationId xmlns:p14="http://schemas.microsoft.com/office/powerpoint/2010/main" val="21612110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12" name="Shape 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13" name="Shape 1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sz="1400" kern="0">
                <a:solidFill>
                  <a:srgbClr val="000000"/>
                </a:solidFill>
                <a:ea typeface="Arial"/>
                <a:cs typeface="Arial"/>
                <a:sym typeface="Arial"/>
                <a:rtl val="0"/>
              </a:rPr>
              <a:pPr algn="r">
                <a:buClr>
                  <a:srgbClr val="000000"/>
                </a:buClr>
                <a:buSzPct val="25000"/>
                <a:buFont typeface="Arial"/>
                <a:buNone/>
              </a:pPr>
              <a:t>‹#›</a:t>
            </a:fld>
            <a:endParaRPr lang="en-US" sz="1400" kern="0">
              <a:solidFill>
                <a:srgbClr val="000000"/>
              </a:solidFill>
              <a:ea typeface="Arial"/>
              <a:cs typeface="Arial"/>
              <a:sym typeface="Arial"/>
              <a:rtl val="0"/>
            </a:endParaRPr>
          </a:p>
        </p:txBody>
      </p:sp>
      <p:pic>
        <p:nvPicPr>
          <p:cNvPr id="14" name="Shape 14"/>
          <p:cNvPicPr preferRelativeResize="0"/>
          <p:nvPr/>
        </p:nvPicPr>
        <p:blipFill rotWithShape="1">
          <a:blip r:embed="rId14">
            <a:alphaModFix/>
          </a:blip>
          <a:srcRect/>
          <a:stretch/>
        </p:blipFill>
        <p:spPr>
          <a:xfrm>
            <a:off x="0" y="0"/>
            <a:ext cx="9144000" cy="6858000"/>
          </a:xfrm>
          <a:prstGeom prst="rect">
            <a:avLst/>
          </a:prstGeom>
          <a:noFill/>
          <a:ln>
            <a:noFill/>
          </a:ln>
        </p:spPr>
      </p:pic>
    </p:spTree>
    <p:extLst>
      <p:ext uri="{BB962C8B-B14F-4D97-AF65-F5344CB8AC3E}">
        <p14:creationId xmlns:p14="http://schemas.microsoft.com/office/powerpoint/2010/main" val="1567001343"/>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idx="4294967295"/>
          </p:nvPr>
        </p:nvSpPr>
        <p:spPr>
          <a:xfrm>
            <a:off x="395287" y="1412875"/>
            <a:ext cx="8353425" cy="280828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CC"/>
              </a:buClr>
              <a:buSzPct val="25000"/>
              <a:buFont typeface="Arial"/>
              <a:buNone/>
            </a:pPr>
            <a:r>
              <a:rPr lang="en-US" sz="4800" b="1" i="0" u="none" strike="noStrike" cap="none" baseline="0" dirty="0">
                <a:solidFill>
                  <a:srgbClr val="0000CC"/>
                </a:solidFill>
                <a:latin typeface="華康細圓體" panose="020F0309000000000000" pitchFamily="49" charset="-120"/>
                <a:ea typeface="華康細圓體" panose="020F0309000000000000" pitchFamily="49" charset="-120"/>
                <a:sym typeface="Arial"/>
              </a:rPr>
              <a:t>臺北市立北投國中104學年度第一學期校務工作說明會</a:t>
            </a:r>
          </a:p>
        </p:txBody>
      </p:sp>
      <p:sp>
        <p:nvSpPr>
          <p:cNvPr id="93" name="Shape 93"/>
          <p:cNvSpPr txBox="1">
            <a:spLocks noGrp="1"/>
          </p:cNvSpPr>
          <p:nvPr>
            <p:ph type="body" idx="4294967295"/>
          </p:nvPr>
        </p:nvSpPr>
        <p:spPr>
          <a:xfrm>
            <a:off x="539750" y="4437062"/>
            <a:ext cx="8229600" cy="825499"/>
          </a:xfrm>
          <a:prstGeom prst="rect">
            <a:avLst/>
          </a:prstGeom>
          <a:noFill/>
          <a:ln>
            <a:noFill/>
          </a:ln>
        </p:spPr>
        <p:txBody>
          <a:bodyPr lIns="91425" tIns="45700" rIns="91425" bIns="45700" anchor="t" anchorCtr="0">
            <a:noAutofit/>
          </a:bodyPr>
          <a:lstStyle/>
          <a:p>
            <a:pPr marL="342900" marR="0" lvl="0" indent="-342900" algn="ctr" rtl="0">
              <a:lnSpc>
                <a:spcPct val="100000"/>
              </a:lnSpc>
              <a:spcBef>
                <a:spcPts val="0"/>
              </a:spcBef>
              <a:spcAft>
                <a:spcPts val="0"/>
              </a:spcAft>
              <a:buClr>
                <a:srgbClr val="990099"/>
              </a:buClr>
              <a:buSzPct val="25000"/>
              <a:buFont typeface="Arial"/>
              <a:buNone/>
            </a:pPr>
            <a:r>
              <a:rPr lang="en-US" sz="3200" b="1" i="0" u="none" strike="noStrike" cap="none" baseline="0" dirty="0" smtClean="0">
                <a:solidFill>
                  <a:srgbClr val="990099"/>
                </a:solidFill>
                <a:latin typeface="華康細圓體" panose="020F0309000000000000" pitchFamily="49" charset="-120"/>
                <a:ea typeface="華康細圓體" panose="020F0309000000000000" pitchFamily="49" charset="-120"/>
                <a:sym typeface="Arial"/>
              </a:rPr>
              <a:t>104.8.28</a:t>
            </a:r>
            <a:endParaRPr lang="en-US" sz="3200" b="1" i="0" u="none" strike="noStrike" cap="none" baseline="0" dirty="0">
              <a:solidFill>
                <a:srgbClr val="990099"/>
              </a:solidFill>
              <a:latin typeface="華康細圓體" panose="020F0309000000000000" pitchFamily="49" charset="-120"/>
              <a:ea typeface="華康細圓體" panose="020F0309000000000000" pitchFamily="49" charset="-120"/>
              <a:sym typeface="Arial"/>
            </a:endParaRPr>
          </a:p>
        </p:txBody>
      </p:sp>
      <p:sp>
        <p:nvSpPr>
          <p:cNvPr id="94" name="Shape 94"/>
          <p:cNvSpPr txBox="1"/>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sz="1400" kern="0">
                <a:solidFill>
                  <a:srgbClr val="000000"/>
                </a:solidFill>
                <a:ea typeface="Arial"/>
                <a:cs typeface="Arial"/>
                <a:sym typeface="Arial"/>
                <a:rtl val="0"/>
              </a:rPr>
              <a:pPr algn="r">
                <a:buClr>
                  <a:srgbClr val="000000"/>
                </a:buClr>
                <a:buSzPct val="25000"/>
                <a:buFont typeface="Arial"/>
                <a:buNone/>
              </a:pPr>
              <a:t>1</a:t>
            </a:fld>
            <a:endParaRPr lang="en-US" sz="1400" kern="0" dirty="0">
              <a:solidFill>
                <a:srgbClr val="000000"/>
              </a:solidFill>
              <a:ea typeface="Arial"/>
              <a:cs typeface="Arial"/>
              <a:sym typeface="Arial"/>
              <a:rtl val="0"/>
            </a:endParaRPr>
          </a:p>
        </p:txBody>
      </p:sp>
    </p:spTree>
    <p:extLst>
      <p:ext uri="{BB962C8B-B14F-4D97-AF65-F5344CB8AC3E}">
        <p14:creationId xmlns:p14="http://schemas.microsoft.com/office/powerpoint/2010/main" val="619446426"/>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CC"/>
              </a:buClr>
              <a:buSzPct val="25000"/>
              <a:buFont typeface="Arial"/>
              <a:buNone/>
            </a:pPr>
            <a:r>
              <a:rPr lang="en-US" sz="4400" b="1" i="0" u="none" strike="noStrike" cap="none" baseline="0" dirty="0" err="1">
                <a:solidFill>
                  <a:srgbClr val="0000CC"/>
                </a:solidFill>
                <a:latin typeface="標楷體" panose="03000509000000000000" pitchFamily="65" charset="-120"/>
                <a:ea typeface="標楷體" panose="03000509000000000000" pitchFamily="65" charset="-120"/>
                <a:sym typeface="Arial"/>
              </a:rPr>
              <a:t>教務處</a:t>
            </a:r>
            <a:endParaRPr lang="en-US" sz="4400" b="1" i="0" u="none" strike="noStrike" cap="none" baseline="0" dirty="0">
              <a:solidFill>
                <a:srgbClr val="0000CC"/>
              </a:solidFill>
              <a:latin typeface="標楷體" panose="03000509000000000000" pitchFamily="65" charset="-120"/>
              <a:ea typeface="標楷體" panose="03000509000000000000" pitchFamily="65" charset="-120"/>
              <a:sym typeface="Arial"/>
            </a:endParaRPr>
          </a:p>
        </p:txBody>
      </p:sp>
      <p:sp>
        <p:nvSpPr>
          <p:cNvPr id="332" name="Shape 332"/>
          <p:cNvSpPr txBox="1">
            <a:spLocks noGrp="1"/>
          </p:cNvSpPr>
          <p:nvPr>
            <p:ph type="body" idx="1"/>
          </p:nvPr>
        </p:nvSpPr>
        <p:spPr>
          <a:xfrm>
            <a:off x="395287" y="1844675"/>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990099"/>
              </a:buClr>
              <a:buSzPct val="100000"/>
              <a:buFont typeface="Noto Symbol"/>
              <a:buChar char="➢"/>
            </a:pPr>
            <a:r>
              <a:rPr lang="en-US" sz="3200" b="0" i="0" u="none" strike="noStrike" cap="none" baseline="0" dirty="0">
                <a:solidFill>
                  <a:schemeClr val="dk1"/>
                </a:solidFill>
                <a:latin typeface="標楷體" panose="03000509000000000000" pitchFamily="65" charset="-120"/>
                <a:ea typeface="標楷體" panose="03000509000000000000" pitchFamily="65" charset="-120"/>
                <a:sym typeface="Arial"/>
              </a:rPr>
              <a:t>學校教學應採用教育部審定通過之教科用書或經學校課程發展委員會審查通過之自行研發教材，不宜採用或推銷坊間出版專為應付升學考試之各種參考書及測驗卷。</a:t>
            </a:r>
          </a:p>
          <a:p>
            <a:pPr marL="342900" marR="0" lvl="0" indent="-342900" algn="l" rtl="0">
              <a:lnSpc>
                <a:spcPct val="100000"/>
              </a:lnSpc>
              <a:spcBef>
                <a:spcPts val="640"/>
              </a:spcBef>
              <a:spcAft>
                <a:spcPts val="0"/>
              </a:spcAft>
              <a:buClr>
                <a:srgbClr val="990099"/>
              </a:buClr>
              <a:buSzPct val="100000"/>
              <a:buFont typeface="Noto Symbol"/>
              <a:buChar char="➢"/>
            </a:pPr>
            <a:r>
              <a:rPr lang="en-US" sz="3200" b="0" i="0" u="none" strike="noStrike" cap="none" baseline="0" dirty="0" err="1">
                <a:solidFill>
                  <a:schemeClr val="dk1"/>
                </a:solidFill>
                <a:latin typeface="標楷體" panose="03000509000000000000" pitchFamily="65" charset="-120"/>
                <a:ea typeface="標楷體" panose="03000509000000000000" pitchFamily="65" charset="-120"/>
                <a:sym typeface="Arial"/>
              </a:rPr>
              <a:t>學校應掌握課程之教學及活動現況，督導教師依日課表授課，不得任意挪用</a:t>
            </a:r>
            <a:r>
              <a:rPr lang="en-US" sz="3200" b="0" i="0" u="none" strike="noStrike" cap="none" baseline="0" dirty="0">
                <a:solidFill>
                  <a:schemeClr val="dk1"/>
                </a:solidFill>
                <a:latin typeface="標楷體" panose="03000509000000000000" pitchFamily="65" charset="-120"/>
                <a:ea typeface="標楷體" panose="03000509000000000000" pitchFamily="65" charset="-120"/>
                <a:sym typeface="Arial"/>
              </a:rPr>
              <a:t>。</a:t>
            </a:r>
          </a:p>
          <a:p>
            <a:pPr marL="342900" marR="0" lvl="0" indent="-139700" algn="l" rtl="0">
              <a:spcBef>
                <a:spcPts val="640"/>
              </a:spcBef>
              <a:spcAft>
                <a:spcPts val="0"/>
              </a:spcAft>
              <a:buClr>
                <a:schemeClr val="dk1"/>
              </a:buClr>
              <a:buFont typeface="Arial"/>
              <a:buNone/>
            </a:pPr>
            <a:endParaRPr sz="3200" b="0" i="0" u="none" strike="noStrike" cap="none" baseline="0" dirty="0">
              <a:solidFill>
                <a:schemeClr val="dk1"/>
              </a:solidFill>
              <a:latin typeface="Arial"/>
              <a:ea typeface="Arial"/>
              <a:cs typeface="Arial"/>
              <a:sym typeface="Arial"/>
            </a:endParaRPr>
          </a:p>
        </p:txBody>
      </p:sp>
      <p:sp>
        <p:nvSpPr>
          <p:cNvPr id="333" name="Shape 333"/>
          <p:cNvSpPr txBox="1"/>
          <p:nvPr/>
        </p:nvSpPr>
        <p:spPr>
          <a:xfrm>
            <a:off x="6553200" y="6245225"/>
            <a:ext cx="2133599" cy="476249"/>
          </a:xfrm>
          <a:prstGeom prst="rect">
            <a:avLst/>
          </a:prstGeom>
          <a:noFill/>
          <a:ln>
            <a:noFill/>
          </a:ln>
        </p:spPr>
        <p:txBody>
          <a:bodyPr lIns="91425" tIns="45700" rIns="91425" bIns="45700" anchor="t" anchorCtr="0">
            <a:noAutofit/>
          </a:bodyPr>
          <a:lstStyle/>
          <a:p>
            <a:pPr algn="r">
              <a:buClr>
                <a:srgbClr val="000000"/>
              </a:buClr>
              <a:buSzPct val="25000"/>
              <a:buFont typeface="Arial"/>
              <a:buNone/>
            </a:pPr>
            <a:fld id="{00000000-1234-1234-1234-123412341234}" type="slidenum">
              <a:rPr lang="en-US" sz="1400" kern="0">
                <a:solidFill>
                  <a:srgbClr val="000000"/>
                </a:solidFill>
                <a:ea typeface="Arial"/>
                <a:cs typeface="Arial"/>
                <a:sym typeface="Arial"/>
                <a:rtl val="0"/>
              </a:rPr>
              <a:pPr algn="r">
                <a:buClr>
                  <a:srgbClr val="000000"/>
                </a:buClr>
                <a:buSzPct val="25000"/>
                <a:buFont typeface="Arial"/>
                <a:buNone/>
              </a:pPr>
              <a:t>2</a:t>
            </a:fld>
            <a:endParaRPr lang="en-US" sz="1400" kern="0">
              <a:solidFill>
                <a:srgbClr val="000000"/>
              </a:solidFill>
              <a:ea typeface="Arial"/>
              <a:cs typeface="Arial"/>
              <a:sym typeface="Arial"/>
              <a:rtl val="0"/>
            </a:endParaRPr>
          </a:p>
        </p:txBody>
      </p:sp>
    </p:spTree>
    <p:extLst>
      <p:ext uri="{BB962C8B-B14F-4D97-AF65-F5344CB8AC3E}">
        <p14:creationId xmlns:p14="http://schemas.microsoft.com/office/powerpoint/2010/main" val="3325460239"/>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Words>
  <Application>Microsoft Office PowerPoint</Application>
  <PresentationFormat>如螢幕大小 (4:3)</PresentationFormat>
  <Paragraphs>7</Paragraphs>
  <Slides>2</Slides>
  <Notes>2</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2</vt:i4>
      </vt:variant>
    </vt:vector>
  </HeadingPairs>
  <TitlesOfParts>
    <vt:vector size="10" baseType="lpstr">
      <vt:lpstr>Noto Symbol</vt:lpstr>
      <vt:lpstr>華康細圓體</vt:lpstr>
      <vt:lpstr>新細明體</vt:lpstr>
      <vt:lpstr>標楷體</vt:lpstr>
      <vt:lpstr>Arial</vt:lpstr>
      <vt:lpstr>Calibri</vt:lpstr>
      <vt:lpstr>預設簡報設計</vt:lpstr>
      <vt:lpstr>1_預設簡報設計</vt:lpstr>
      <vt:lpstr>臺北市立北投國中104學年度第一學期校務工作說明會</vt:lpstr>
      <vt:lpstr>教務處</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臺北市立北投國中104學年度第一學期校務工作說明會</dc:title>
  <dc:creator>user</dc:creator>
  <cp:lastModifiedBy>user</cp:lastModifiedBy>
  <cp:revision>1</cp:revision>
  <dcterms:created xsi:type="dcterms:W3CDTF">2016-11-23T01:23:32Z</dcterms:created>
  <dcterms:modified xsi:type="dcterms:W3CDTF">2016-11-23T03:45:55Z</dcterms:modified>
</cp:coreProperties>
</file>