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5"/>
  </p:notesMasterIdLst>
  <p:sldIdLst>
    <p:sldId id="258" r:id="rId3"/>
    <p:sldId id="257" r:id="rId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422F55-8C21-445C-A491-99A72D546658}" type="datetimeFigureOut">
              <a:rPr lang="zh-TW" altLang="en-US" smtClean="0"/>
              <a:t>2016/11/23</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2D8DE6-9417-4BBF-A3EB-537954511245}" type="slidenum">
              <a:rPr lang="zh-TW" altLang="en-US" smtClean="0"/>
              <a:t>‹#›</a:t>
            </a:fld>
            <a:endParaRPr lang="zh-TW" altLang="en-US"/>
          </a:p>
        </p:txBody>
      </p:sp>
    </p:spTree>
    <p:extLst>
      <p:ext uri="{BB962C8B-B14F-4D97-AF65-F5344CB8AC3E}">
        <p14:creationId xmlns:p14="http://schemas.microsoft.com/office/powerpoint/2010/main" val="1619913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686600" y="4344058"/>
            <a:ext cx="5486399" cy="4114653"/>
          </a:xfrm>
          <a:prstGeom prst="rect">
            <a:avLst/>
          </a:prstGeom>
        </p:spPr>
        <p:txBody>
          <a:bodyPr lIns="91425" tIns="91425" rIns="91425" bIns="91425" anchor="ctr" anchorCtr="0">
            <a:noAutofit/>
          </a:bodyPr>
          <a:lstStyle/>
          <a:p>
            <a:pPr>
              <a:spcBef>
                <a:spcPts val="0"/>
              </a:spcBef>
              <a:buNone/>
            </a:pPr>
            <a:endParaRPr dirty="0"/>
          </a:p>
        </p:txBody>
      </p:sp>
      <p:sp>
        <p:nvSpPr>
          <p:cNvPr id="97" name="Shape 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41878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Shape 335"/>
          <p:cNvSpPr txBox="1">
            <a:spLocks noGrp="1"/>
          </p:cNvSpPr>
          <p:nvPr>
            <p:ph type="body" idx="1"/>
          </p:nvPr>
        </p:nvSpPr>
        <p:spPr>
          <a:xfrm>
            <a:off x="686600" y="4344058"/>
            <a:ext cx="5486399" cy="4114653"/>
          </a:xfrm>
          <a:prstGeom prst="rect">
            <a:avLst/>
          </a:prstGeom>
        </p:spPr>
        <p:txBody>
          <a:bodyPr lIns="91425" tIns="91425" rIns="91425" bIns="91425" anchor="ctr" anchorCtr="0">
            <a:noAutofit/>
          </a:bodyPr>
          <a:lstStyle/>
          <a:p>
            <a:pPr>
              <a:spcBef>
                <a:spcPts val="0"/>
              </a:spcBef>
              <a:buNone/>
            </a:pPr>
            <a:endParaRPr/>
          </a:p>
        </p:txBody>
      </p:sp>
      <p:sp>
        <p:nvSpPr>
          <p:cNvPr id="336" name="Shape 3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276908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空白">
    <p:spTree>
      <p:nvGrpSpPr>
        <p:cNvPr id="1" name="Shape 15"/>
        <p:cNvGrpSpPr/>
        <p:nvPr/>
      </p:nvGrpSpPr>
      <p:grpSpPr>
        <a:xfrm>
          <a:off x="0" y="0"/>
          <a:ext cx="0" cy="0"/>
          <a:chOff x="0" y="0"/>
          <a:chExt cx="0" cy="0"/>
        </a:xfrm>
      </p:grpSpPr>
      <p:sp>
        <p:nvSpPr>
          <p:cNvPr id="16" name="Shape 16"/>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 name="Shape 17"/>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 name="Shape 18"/>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1263885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cSld name="比對">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1" name="Shape 7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72" name="Shape 7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3" name="Shape 7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74" name="Shape 7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5" name="Shape 75"/>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6" name="Shape 76"/>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7" name="Shape 77"/>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1099461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兩項物件">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80" name="Shape 80"/>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1" name="Shape 81"/>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2" name="Shape 82"/>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3" name="Shape 83"/>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4" name="Shape 84"/>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2707872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章節標題">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7" name="Shape 87"/>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88" name="Shape 88"/>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9" name="Shape 89"/>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0" name="Shape 90"/>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1481402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空白">
    <p:spTree>
      <p:nvGrpSpPr>
        <p:cNvPr id="1" name="Shape 15"/>
        <p:cNvGrpSpPr/>
        <p:nvPr/>
      </p:nvGrpSpPr>
      <p:grpSpPr>
        <a:xfrm>
          <a:off x="0" y="0"/>
          <a:ext cx="0" cy="0"/>
          <a:chOff x="0" y="0"/>
          <a:chExt cx="0" cy="0"/>
        </a:xfrm>
      </p:grpSpPr>
      <p:sp>
        <p:nvSpPr>
          <p:cNvPr id="16" name="Shape 16"/>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 name="Shape 17"/>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 name="Shape 18"/>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3394409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21" name="Shape 21"/>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22" name="Shape 22"/>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3" name="Shape 23"/>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4" name="Shape 24"/>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163130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標題投影片">
    <p:spTree>
      <p:nvGrpSpPr>
        <p:cNvPr id="1" name="Shape 25"/>
        <p:cNvGrpSpPr/>
        <p:nvPr/>
      </p:nvGrpSpPr>
      <p:grpSpPr>
        <a:xfrm>
          <a:off x="0" y="0"/>
          <a:ext cx="0" cy="0"/>
          <a:chOff x="0" y="0"/>
          <a:chExt cx="0" cy="0"/>
        </a:xfrm>
      </p:grpSpPr>
      <p:sp>
        <p:nvSpPr>
          <p:cNvPr id="26" name="Shape 26"/>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27" name="Shape 27"/>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spcAft>
                <a:spcPts val="0"/>
              </a:spcAft>
              <a:buClr>
                <a:schemeClr val="dk1"/>
              </a:buClr>
              <a:buFont typeface="Arial"/>
              <a:buNone/>
              <a:defRPr/>
            </a:lvl1pPr>
            <a:lvl2pPr marL="457200" marR="0" indent="0" algn="ctr" rtl="0">
              <a:spcBef>
                <a:spcPts val="560"/>
              </a:spcBef>
              <a:spcAft>
                <a:spcPts val="0"/>
              </a:spcAft>
              <a:buClr>
                <a:schemeClr val="dk1"/>
              </a:buClr>
              <a:buFont typeface="Arial"/>
              <a:buNone/>
              <a:defRPr/>
            </a:lvl2pPr>
            <a:lvl3pPr marL="914400" marR="0" indent="0" algn="ctr" rtl="0">
              <a:spcBef>
                <a:spcPts val="480"/>
              </a:spcBef>
              <a:spcAft>
                <a:spcPts val="0"/>
              </a:spcAft>
              <a:buClr>
                <a:schemeClr val="dk1"/>
              </a:buClr>
              <a:buFont typeface="Arial"/>
              <a:buNone/>
              <a:defRPr/>
            </a:lvl3pPr>
            <a:lvl4pPr marL="1371600" marR="0" indent="0" algn="ctr" rtl="0">
              <a:spcBef>
                <a:spcPts val="400"/>
              </a:spcBef>
              <a:spcAft>
                <a:spcPts val="0"/>
              </a:spcAft>
              <a:buClr>
                <a:schemeClr val="dk1"/>
              </a:buClr>
              <a:buFont typeface="Arial"/>
              <a:buNone/>
              <a:defRPr/>
            </a:lvl4pPr>
            <a:lvl5pPr marL="1828800" marR="0" indent="0" algn="ctr" rtl="0">
              <a:spcBef>
                <a:spcPts val="400"/>
              </a:spcBef>
              <a:spcAft>
                <a:spcPts val="0"/>
              </a:spcAft>
              <a:buClr>
                <a:schemeClr val="dk1"/>
              </a:buClr>
              <a:buFont typeface="Arial"/>
              <a:buNone/>
              <a:defRPr/>
            </a:lvl5pPr>
            <a:lvl6pPr marL="2286000" marR="0" indent="0" algn="ctr" rtl="0">
              <a:spcBef>
                <a:spcPts val="400"/>
              </a:spcBef>
              <a:spcAft>
                <a:spcPts val="0"/>
              </a:spcAft>
              <a:buClr>
                <a:schemeClr val="dk1"/>
              </a:buClr>
              <a:buFont typeface="Arial"/>
              <a:buNone/>
              <a:defRPr/>
            </a:lvl6pPr>
            <a:lvl7pPr marL="2743200" marR="0" indent="0" algn="ctr" rtl="0">
              <a:spcBef>
                <a:spcPts val="400"/>
              </a:spcBef>
              <a:spcAft>
                <a:spcPts val="0"/>
              </a:spcAft>
              <a:buClr>
                <a:schemeClr val="dk1"/>
              </a:buClr>
              <a:buFont typeface="Arial"/>
              <a:buNone/>
              <a:defRPr/>
            </a:lvl7pPr>
            <a:lvl8pPr marL="3200400" marR="0" indent="0" algn="ctr" rtl="0">
              <a:spcBef>
                <a:spcPts val="400"/>
              </a:spcBef>
              <a:spcAft>
                <a:spcPts val="0"/>
              </a:spcAft>
              <a:buClr>
                <a:schemeClr val="dk1"/>
              </a:buClr>
              <a:buFont typeface="Arial"/>
              <a:buNone/>
              <a:defRPr/>
            </a:lvl8pPr>
            <a:lvl9pPr marL="3657600" marR="0" indent="0" algn="ctr" rtl="0">
              <a:spcBef>
                <a:spcPts val="400"/>
              </a:spcBef>
              <a:spcAft>
                <a:spcPts val="0"/>
              </a:spcAft>
              <a:buClr>
                <a:schemeClr val="dk1"/>
              </a:buClr>
              <a:buFont typeface="Arial"/>
              <a:buNone/>
              <a:defRPr/>
            </a:lvl9pPr>
          </a:lstStyle>
          <a:p>
            <a:endParaRPr/>
          </a:p>
        </p:txBody>
      </p:sp>
      <p:sp>
        <p:nvSpPr>
          <p:cNvPr id="28" name="Shape 28"/>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9" name="Shape 29"/>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0" name="Shape 30"/>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3996619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33" name="Shape 33"/>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34" name="Shape 34"/>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35" name="Shape 35"/>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6" name="Shape 36"/>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7" name="Shape 37"/>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3883048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cSld name="直排標題及文字">
    <p:spTree>
      <p:nvGrpSpPr>
        <p:cNvPr id="1" name="Shape 38"/>
        <p:cNvGrpSpPr/>
        <p:nvPr/>
      </p:nvGrpSpPr>
      <p:grpSpPr>
        <a:xfrm>
          <a:off x="0" y="0"/>
          <a:ext cx="0" cy="0"/>
          <a:chOff x="0" y="0"/>
          <a:chExt cx="0" cy="0"/>
        </a:xfrm>
      </p:grpSpPr>
      <p:sp>
        <p:nvSpPr>
          <p:cNvPr id="39" name="Shape 39"/>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40" name="Shape 40"/>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41" name="Shape 41"/>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2" name="Shape 42"/>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3" name="Shape 43"/>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32942297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cSld name="標題及直排文字">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46" name="Shape 46"/>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47" name="Shape 47"/>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8" name="Shape 48"/>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9" name="Shape 49"/>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1224327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cSld name="含標題的圖片">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a:spLocks noGrp="1"/>
          </p:cNvSpPr>
          <p:nvPr>
            <p:ph type="pic" idx="2"/>
          </p:nvPr>
        </p:nvSpPr>
        <p:spPr>
          <a:xfrm>
            <a:off x="1792288" y="612775"/>
            <a:ext cx="5486399" cy="4114800"/>
          </a:xfrm>
          <a:prstGeom prst="rect">
            <a:avLst/>
          </a:prstGeom>
          <a:noFill/>
          <a:ln>
            <a:noFill/>
          </a:ln>
        </p:spPr>
      </p:sp>
      <p:sp>
        <p:nvSpPr>
          <p:cNvPr id="53" name="Shape 53"/>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54" name="Shape 54"/>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5" name="Shape 55"/>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6" name="Shape 56"/>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65645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21" name="Shape 21"/>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22" name="Shape 22"/>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3" name="Shape 23"/>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4" name="Shape 24"/>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29029713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cSld name="含標題的內容">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61" name="Shape 61"/>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2" name="Shape 62"/>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3" name="Shape 63"/>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1157115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66" name="Shape 66"/>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7" name="Shape 67"/>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8" name="Shape 68"/>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12895058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cSld name="比對">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1" name="Shape 7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72" name="Shape 7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3" name="Shape 7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74" name="Shape 7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5" name="Shape 75"/>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6" name="Shape 76"/>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7" name="Shape 77"/>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40119178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cSld name="兩項物件">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80" name="Shape 80"/>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1" name="Shape 81"/>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2" name="Shape 82"/>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3" name="Shape 83"/>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4" name="Shape 84"/>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38315900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cSld name="章節標題">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7" name="Shape 87"/>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88" name="Shape 88"/>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9" name="Shape 89"/>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0" name="Shape 90"/>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2236381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標題投影片">
    <p:spTree>
      <p:nvGrpSpPr>
        <p:cNvPr id="1" name="Shape 25"/>
        <p:cNvGrpSpPr/>
        <p:nvPr/>
      </p:nvGrpSpPr>
      <p:grpSpPr>
        <a:xfrm>
          <a:off x="0" y="0"/>
          <a:ext cx="0" cy="0"/>
          <a:chOff x="0" y="0"/>
          <a:chExt cx="0" cy="0"/>
        </a:xfrm>
      </p:grpSpPr>
      <p:sp>
        <p:nvSpPr>
          <p:cNvPr id="26" name="Shape 26"/>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27" name="Shape 27"/>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spcAft>
                <a:spcPts val="0"/>
              </a:spcAft>
              <a:buClr>
                <a:schemeClr val="dk1"/>
              </a:buClr>
              <a:buFont typeface="Arial"/>
              <a:buNone/>
              <a:defRPr/>
            </a:lvl1pPr>
            <a:lvl2pPr marL="457200" marR="0" indent="0" algn="ctr" rtl="0">
              <a:spcBef>
                <a:spcPts val="560"/>
              </a:spcBef>
              <a:spcAft>
                <a:spcPts val="0"/>
              </a:spcAft>
              <a:buClr>
                <a:schemeClr val="dk1"/>
              </a:buClr>
              <a:buFont typeface="Arial"/>
              <a:buNone/>
              <a:defRPr/>
            </a:lvl2pPr>
            <a:lvl3pPr marL="914400" marR="0" indent="0" algn="ctr" rtl="0">
              <a:spcBef>
                <a:spcPts val="480"/>
              </a:spcBef>
              <a:spcAft>
                <a:spcPts val="0"/>
              </a:spcAft>
              <a:buClr>
                <a:schemeClr val="dk1"/>
              </a:buClr>
              <a:buFont typeface="Arial"/>
              <a:buNone/>
              <a:defRPr/>
            </a:lvl3pPr>
            <a:lvl4pPr marL="1371600" marR="0" indent="0" algn="ctr" rtl="0">
              <a:spcBef>
                <a:spcPts val="400"/>
              </a:spcBef>
              <a:spcAft>
                <a:spcPts val="0"/>
              </a:spcAft>
              <a:buClr>
                <a:schemeClr val="dk1"/>
              </a:buClr>
              <a:buFont typeface="Arial"/>
              <a:buNone/>
              <a:defRPr/>
            </a:lvl4pPr>
            <a:lvl5pPr marL="1828800" marR="0" indent="0" algn="ctr" rtl="0">
              <a:spcBef>
                <a:spcPts val="400"/>
              </a:spcBef>
              <a:spcAft>
                <a:spcPts val="0"/>
              </a:spcAft>
              <a:buClr>
                <a:schemeClr val="dk1"/>
              </a:buClr>
              <a:buFont typeface="Arial"/>
              <a:buNone/>
              <a:defRPr/>
            </a:lvl5pPr>
            <a:lvl6pPr marL="2286000" marR="0" indent="0" algn="ctr" rtl="0">
              <a:spcBef>
                <a:spcPts val="400"/>
              </a:spcBef>
              <a:spcAft>
                <a:spcPts val="0"/>
              </a:spcAft>
              <a:buClr>
                <a:schemeClr val="dk1"/>
              </a:buClr>
              <a:buFont typeface="Arial"/>
              <a:buNone/>
              <a:defRPr/>
            </a:lvl6pPr>
            <a:lvl7pPr marL="2743200" marR="0" indent="0" algn="ctr" rtl="0">
              <a:spcBef>
                <a:spcPts val="400"/>
              </a:spcBef>
              <a:spcAft>
                <a:spcPts val="0"/>
              </a:spcAft>
              <a:buClr>
                <a:schemeClr val="dk1"/>
              </a:buClr>
              <a:buFont typeface="Arial"/>
              <a:buNone/>
              <a:defRPr/>
            </a:lvl7pPr>
            <a:lvl8pPr marL="3200400" marR="0" indent="0" algn="ctr" rtl="0">
              <a:spcBef>
                <a:spcPts val="400"/>
              </a:spcBef>
              <a:spcAft>
                <a:spcPts val="0"/>
              </a:spcAft>
              <a:buClr>
                <a:schemeClr val="dk1"/>
              </a:buClr>
              <a:buFont typeface="Arial"/>
              <a:buNone/>
              <a:defRPr/>
            </a:lvl8pPr>
            <a:lvl9pPr marL="3657600" marR="0" indent="0" algn="ctr" rtl="0">
              <a:spcBef>
                <a:spcPts val="400"/>
              </a:spcBef>
              <a:spcAft>
                <a:spcPts val="0"/>
              </a:spcAft>
              <a:buClr>
                <a:schemeClr val="dk1"/>
              </a:buClr>
              <a:buFont typeface="Arial"/>
              <a:buNone/>
              <a:defRPr/>
            </a:lvl9pPr>
          </a:lstStyle>
          <a:p>
            <a:endParaRPr/>
          </a:p>
        </p:txBody>
      </p:sp>
      <p:sp>
        <p:nvSpPr>
          <p:cNvPr id="28" name="Shape 28"/>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9" name="Shape 29"/>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0" name="Shape 30"/>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4101828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33" name="Shape 33"/>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34" name="Shape 34"/>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35" name="Shape 35"/>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6" name="Shape 36"/>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7" name="Shape 37"/>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1303150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itleAndTx">
  <p:cSld name="直排標題及文字">
    <p:spTree>
      <p:nvGrpSpPr>
        <p:cNvPr id="1" name="Shape 38"/>
        <p:cNvGrpSpPr/>
        <p:nvPr/>
      </p:nvGrpSpPr>
      <p:grpSpPr>
        <a:xfrm>
          <a:off x="0" y="0"/>
          <a:ext cx="0" cy="0"/>
          <a:chOff x="0" y="0"/>
          <a:chExt cx="0" cy="0"/>
        </a:xfrm>
      </p:grpSpPr>
      <p:sp>
        <p:nvSpPr>
          <p:cNvPr id="39" name="Shape 39"/>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40" name="Shape 40"/>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41" name="Shape 41"/>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2" name="Shape 42"/>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3" name="Shape 43"/>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383049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cSld name="標題及直排文字">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46" name="Shape 46"/>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47" name="Shape 47"/>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8" name="Shape 48"/>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9" name="Shape 49"/>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338586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cSld name="含標題的圖片">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a:spLocks noGrp="1"/>
          </p:cNvSpPr>
          <p:nvPr>
            <p:ph type="pic" idx="2"/>
          </p:nvPr>
        </p:nvSpPr>
        <p:spPr>
          <a:xfrm>
            <a:off x="1792288" y="612775"/>
            <a:ext cx="5486399" cy="4114800"/>
          </a:xfrm>
          <a:prstGeom prst="rect">
            <a:avLst/>
          </a:prstGeom>
          <a:noFill/>
          <a:ln>
            <a:noFill/>
          </a:ln>
        </p:spPr>
      </p:sp>
      <p:sp>
        <p:nvSpPr>
          <p:cNvPr id="53" name="Shape 53"/>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54" name="Shape 54"/>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5" name="Shape 55"/>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6" name="Shape 56"/>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1725732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含標題的內容">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61" name="Shape 61"/>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2" name="Shape 62"/>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3" name="Shape 63"/>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1397972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66" name="Shape 66"/>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7" name="Shape 67"/>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8" name="Shape 68"/>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a:pPr algn="r">
                <a:buClr>
                  <a:srgbClr val="000000"/>
                </a:buClr>
                <a:buSzPct val="25000"/>
                <a:buFont typeface="Arial"/>
                <a:buNone/>
              </a:pPr>
              <a:t>‹#›</a:t>
            </a:fld>
            <a:endParaRPr lang="en-US"/>
          </a:p>
        </p:txBody>
      </p:sp>
    </p:spTree>
    <p:extLst>
      <p:ext uri="{BB962C8B-B14F-4D97-AF65-F5344CB8AC3E}">
        <p14:creationId xmlns:p14="http://schemas.microsoft.com/office/powerpoint/2010/main" val="1399147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10" name="Shape 10"/>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139700" algn="l" rtl="0">
              <a:spcBef>
                <a:spcPts val="640"/>
              </a:spcBef>
              <a:spcAft>
                <a:spcPts val="0"/>
              </a:spcAft>
              <a:buClr>
                <a:schemeClr val="dk1"/>
              </a:buClr>
              <a:buFont typeface="Arial"/>
              <a:buChar char="•"/>
              <a:defRPr/>
            </a:lvl1pPr>
            <a:lvl2pPr marL="742950" marR="0" indent="-107950" algn="l" rtl="0">
              <a:spcBef>
                <a:spcPts val="560"/>
              </a:spcBef>
              <a:spcAft>
                <a:spcPts val="0"/>
              </a:spcAft>
              <a:buClr>
                <a:schemeClr val="dk1"/>
              </a:buClr>
              <a:buFont typeface="Arial"/>
              <a:buChar char="–"/>
              <a:defRPr/>
            </a:lvl2pPr>
            <a:lvl3pPr marL="1143000" marR="0" indent="-76200" algn="l" rtl="0">
              <a:spcBef>
                <a:spcPts val="480"/>
              </a:spcBef>
              <a:spcAft>
                <a:spcPts val="0"/>
              </a:spcAft>
              <a:buClr>
                <a:schemeClr val="dk1"/>
              </a:buClr>
              <a:buFont typeface="Arial"/>
              <a:buChar char="•"/>
              <a:defRPr/>
            </a:lvl3pPr>
            <a:lvl4pPr marL="1600200" marR="0" indent="-101600" algn="l" rtl="0">
              <a:spcBef>
                <a:spcPts val="400"/>
              </a:spcBef>
              <a:spcAft>
                <a:spcPts val="0"/>
              </a:spcAft>
              <a:buClr>
                <a:schemeClr val="dk1"/>
              </a:buClr>
              <a:buFont typeface="Arial"/>
              <a:buChar char="–"/>
              <a:defRPr/>
            </a:lvl4pPr>
            <a:lvl5pPr marL="2057400" marR="0" indent="-101600" algn="l" rtl="0">
              <a:spcBef>
                <a:spcPts val="400"/>
              </a:spcBef>
              <a:spcAft>
                <a:spcPts val="0"/>
              </a:spcAft>
              <a:buClr>
                <a:schemeClr val="dk1"/>
              </a:buClr>
              <a:buFont typeface="Arial"/>
              <a:buChar char="»"/>
              <a:defRPr/>
            </a:lvl5pPr>
            <a:lvl6pPr marL="2514600" marR="0" indent="-101600" algn="l" rtl="0">
              <a:spcBef>
                <a:spcPts val="400"/>
              </a:spcBef>
              <a:spcAft>
                <a:spcPts val="0"/>
              </a:spcAft>
              <a:buClr>
                <a:schemeClr val="dk1"/>
              </a:buClr>
              <a:buFont typeface="Arial"/>
              <a:buChar char="»"/>
              <a:defRPr/>
            </a:lvl6pPr>
            <a:lvl7pPr marL="2971800" marR="0" indent="-101600" algn="l" rtl="0">
              <a:spcBef>
                <a:spcPts val="400"/>
              </a:spcBef>
              <a:spcAft>
                <a:spcPts val="0"/>
              </a:spcAft>
              <a:buClr>
                <a:schemeClr val="dk1"/>
              </a:buClr>
              <a:buFont typeface="Arial"/>
              <a:buChar char="»"/>
              <a:defRPr/>
            </a:lvl7pPr>
            <a:lvl8pPr marL="3429000" marR="0" indent="-101600" algn="l" rtl="0">
              <a:spcBef>
                <a:spcPts val="400"/>
              </a:spcBef>
              <a:spcAft>
                <a:spcPts val="0"/>
              </a:spcAft>
              <a:buClr>
                <a:schemeClr val="dk1"/>
              </a:buClr>
              <a:buFont typeface="Arial"/>
              <a:buChar char="»"/>
              <a:defRPr/>
            </a:lvl8pPr>
            <a:lvl9pPr marL="3886200" marR="0" indent="-101600" algn="l" rtl="0">
              <a:spcBef>
                <a:spcPts val="400"/>
              </a:spcBef>
              <a:spcAft>
                <a:spcPts val="0"/>
              </a:spcAft>
              <a:buClr>
                <a:schemeClr val="dk1"/>
              </a:buClr>
              <a:buFont typeface="Arial"/>
              <a:buChar char="»"/>
              <a:defRPr/>
            </a:lvl9pPr>
          </a:lstStyle>
          <a:p>
            <a:endParaRPr/>
          </a:p>
        </p:txBody>
      </p:sp>
      <p:sp>
        <p:nvSpPr>
          <p:cNvPr id="11" name="Shape 11"/>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sz="1400" kern="0">
              <a:solidFill>
                <a:srgbClr val="000000"/>
              </a:solidFill>
              <a:cs typeface="Arial"/>
              <a:sym typeface="Arial"/>
              <a:rtl val="0"/>
            </a:endParaRPr>
          </a:p>
        </p:txBody>
      </p:sp>
      <p:sp>
        <p:nvSpPr>
          <p:cNvPr id="12" name="Shape 12"/>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sz="1400" kern="0">
              <a:solidFill>
                <a:srgbClr val="000000"/>
              </a:solidFill>
              <a:cs typeface="Arial"/>
              <a:sym typeface="Arial"/>
              <a:rtl val="0"/>
            </a:endParaRPr>
          </a:p>
        </p:txBody>
      </p:sp>
      <p:sp>
        <p:nvSpPr>
          <p:cNvPr id="13" name="Shape 13"/>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sz="1400" kern="0">
                <a:solidFill>
                  <a:srgbClr val="000000"/>
                </a:solidFill>
                <a:ea typeface="Arial"/>
                <a:cs typeface="Arial"/>
                <a:sym typeface="Arial"/>
                <a:rtl val="0"/>
              </a:rPr>
              <a:pPr algn="r">
                <a:buClr>
                  <a:srgbClr val="000000"/>
                </a:buClr>
                <a:buSzPct val="25000"/>
                <a:buFont typeface="Arial"/>
                <a:buNone/>
              </a:pPr>
              <a:t>‹#›</a:t>
            </a:fld>
            <a:endParaRPr lang="en-US" sz="1400" kern="0">
              <a:solidFill>
                <a:srgbClr val="000000"/>
              </a:solidFill>
              <a:ea typeface="Arial"/>
              <a:cs typeface="Arial"/>
              <a:sym typeface="Arial"/>
              <a:rtl val="0"/>
            </a:endParaRPr>
          </a:p>
        </p:txBody>
      </p:sp>
      <p:pic>
        <p:nvPicPr>
          <p:cNvPr id="14" name="Shape 14"/>
          <p:cNvPicPr preferRelativeResize="0"/>
          <p:nvPr/>
        </p:nvPicPr>
        <p:blipFill rotWithShape="1">
          <a:blip r:embed="rId14">
            <a:alphaModFix/>
          </a:blip>
          <a:srcRect/>
          <a:stretch/>
        </p:blipFill>
        <p:spPr>
          <a:xfrm>
            <a:off x="0" y="0"/>
            <a:ext cx="9144000" cy="6858000"/>
          </a:xfrm>
          <a:prstGeom prst="rect">
            <a:avLst/>
          </a:prstGeom>
          <a:noFill/>
          <a:ln>
            <a:noFill/>
          </a:ln>
        </p:spPr>
      </p:pic>
    </p:spTree>
    <p:extLst>
      <p:ext uri="{BB962C8B-B14F-4D97-AF65-F5344CB8AC3E}">
        <p14:creationId xmlns:p14="http://schemas.microsoft.com/office/powerpoint/2010/main" val="216121100"/>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10" name="Shape 10"/>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139700" algn="l" rtl="0">
              <a:spcBef>
                <a:spcPts val="640"/>
              </a:spcBef>
              <a:spcAft>
                <a:spcPts val="0"/>
              </a:spcAft>
              <a:buClr>
                <a:schemeClr val="dk1"/>
              </a:buClr>
              <a:buFont typeface="Arial"/>
              <a:buChar char="•"/>
              <a:defRPr/>
            </a:lvl1pPr>
            <a:lvl2pPr marL="742950" marR="0" indent="-107950" algn="l" rtl="0">
              <a:spcBef>
                <a:spcPts val="560"/>
              </a:spcBef>
              <a:spcAft>
                <a:spcPts val="0"/>
              </a:spcAft>
              <a:buClr>
                <a:schemeClr val="dk1"/>
              </a:buClr>
              <a:buFont typeface="Arial"/>
              <a:buChar char="–"/>
              <a:defRPr/>
            </a:lvl2pPr>
            <a:lvl3pPr marL="1143000" marR="0" indent="-76200" algn="l" rtl="0">
              <a:spcBef>
                <a:spcPts val="480"/>
              </a:spcBef>
              <a:spcAft>
                <a:spcPts val="0"/>
              </a:spcAft>
              <a:buClr>
                <a:schemeClr val="dk1"/>
              </a:buClr>
              <a:buFont typeface="Arial"/>
              <a:buChar char="•"/>
              <a:defRPr/>
            </a:lvl3pPr>
            <a:lvl4pPr marL="1600200" marR="0" indent="-101600" algn="l" rtl="0">
              <a:spcBef>
                <a:spcPts val="400"/>
              </a:spcBef>
              <a:spcAft>
                <a:spcPts val="0"/>
              </a:spcAft>
              <a:buClr>
                <a:schemeClr val="dk1"/>
              </a:buClr>
              <a:buFont typeface="Arial"/>
              <a:buChar char="–"/>
              <a:defRPr/>
            </a:lvl4pPr>
            <a:lvl5pPr marL="2057400" marR="0" indent="-101600" algn="l" rtl="0">
              <a:spcBef>
                <a:spcPts val="400"/>
              </a:spcBef>
              <a:spcAft>
                <a:spcPts val="0"/>
              </a:spcAft>
              <a:buClr>
                <a:schemeClr val="dk1"/>
              </a:buClr>
              <a:buFont typeface="Arial"/>
              <a:buChar char="»"/>
              <a:defRPr/>
            </a:lvl5pPr>
            <a:lvl6pPr marL="2514600" marR="0" indent="-101600" algn="l" rtl="0">
              <a:spcBef>
                <a:spcPts val="400"/>
              </a:spcBef>
              <a:spcAft>
                <a:spcPts val="0"/>
              </a:spcAft>
              <a:buClr>
                <a:schemeClr val="dk1"/>
              </a:buClr>
              <a:buFont typeface="Arial"/>
              <a:buChar char="»"/>
              <a:defRPr/>
            </a:lvl6pPr>
            <a:lvl7pPr marL="2971800" marR="0" indent="-101600" algn="l" rtl="0">
              <a:spcBef>
                <a:spcPts val="400"/>
              </a:spcBef>
              <a:spcAft>
                <a:spcPts val="0"/>
              </a:spcAft>
              <a:buClr>
                <a:schemeClr val="dk1"/>
              </a:buClr>
              <a:buFont typeface="Arial"/>
              <a:buChar char="»"/>
              <a:defRPr/>
            </a:lvl7pPr>
            <a:lvl8pPr marL="3429000" marR="0" indent="-101600" algn="l" rtl="0">
              <a:spcBef>
                <a:spcPts val="400"/>
              </a:spcBef>
              <a:spcAft>
                <a:spcPts val="0"/>
              </a:spcAft>
              <a:buClr>
                <a:schemeClr val="dk1"/>
              </a:buClr>
              <a:buFont typeface="Arial"/>
              <a:buChar char="»"/>
              <a:defRPr/>
            </a:lvl8pPr>
            <a:lvl9pPr marL="3886200" marR="0" indent="-101600" algn="l" rtl="0">
              <a:spcBef>
                <a:spcPts val="400"/>
              </a:spcBef>
              <a:spcAft>
                <a:spcPts val="0"/>
              </a:spcAft>
              <a:buClr>
                <a:schemeClr val="dk1"/>
              </a:buClr>
              <a:buFont typeface="Arial"/>
              <a:buChar char="»"/>
              <a:defRPr/>
            </a:lvl9pPr>
          </a:lstStyle>
          <a:p>
            <a:endParaRPr/>
          </a:p>
        </p:txBody>
      </p:sp>
      <p:sp>
        <p:nvSpPr>
          <p:cNvPr id="11" name="Shape 11"/>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sz="1400" kern="0">
              <a:solidFill>
                <a:srgbClr val="000000"/>
              </a:solidFill>
              <a:cs typeface="Arial"/>
              <a:sym typeface="Arial"/>
              <a:rtl val="0"/>
            </a:endParaRPr>
          </a:p>
        </p:txBody>
      </p:sp>
      <p:sp>
        <p:nvSpPr>
          <p:cNvPr id="12" name="Shape 12"/>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sz="1400" kern="0">
              <a:solidFill>
                <a:srgbClr val="000000"/>
              </a:solidFill>
              <a:cs typeface="Arial"/>
              <a:sym typeface="Arial"/>
              <a:rtl val="0"/>
            </a:endParaRPr>
          </a:p>
        </p:txBody>
      </p:sp>
      <p:sp>
        <p:nvSpPr>
          <p:cNvPr id="13" name="Shape 13"/>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sz="1400" kern="0">
                <a:solidFill>
                  <a:srgbClr val="000000"/>
                </a:solidFill>
                <a:ea typeface="Arial"/>
                <a:cs typeface="Arial"/>
                <a:sym typeface="Arial"/>
                <a:rtl val="0"/>
              </a:rPr>
              <a:pPr algn="r">
                <a:buClr>
                  <a:srgbClr val="000000"/>
                </a:buClr>
                <a:buSzPct val="25000"/>
                <a:buFont typeface="Arial"/>
                <a:buNone/>
              </a:pPr>
              <a:t>‹#›</a:t>
            </a:fld>
            <a:endParaRPr lang="en-US" sz="1400" kern="0">
              <a:solidFill>
                <a:srgbClr val="000000"/>
              </a:solidFill>
              <a:ea typeface="Arial"/>
              <a:cs typeface="Arial"/>
              <a:sym typeface="Arial"/>
              <a:rtl val="0"/>
            </a:endParaRPr>
          </a:p>
        </p:txBody>
      </p:sp>
      <p:pic>
        <p:nvPicPr>
          <p:cNvPr id="14" name="Shape 14"/>
          <p:cNvPicPr preferRelativeResize="0"/>
          <p:nvPr/>
        </p:nvPicPr>
        <p:blipFill rotWithShape="1">
          <a:blip r:embed="rId14">
            <a:alphaModFix/>
          </a:blip>
          <a:srcRect/>
          <a:stretch/>
        </p:blipFill>
        <p:spPr>
          <a:xfrm>
            <a:off x="0" y="0"/>
            <a:ext cx="9144000" cy="6858000"/>
          </a:xfrm>
          <a:prstGeom prst="rect">
            <a:avLst/>
          </a:prstGeom>
          <a:noFill/>
          <a:ln>
            <a:noFill/>
          </a:ln>
        </p:spPr>
      </p:pic>
    </p:spTree>
    <p:extLst>
      <p:ext uri="{BB962C8B-B14F-4D97-AF65-F5344CB8AC3E}">
        <p14:creationId xmlns:p14="http://schemas.microsoft.com/office/powerpoint/2010/main" val="1567001343"/>
      </p:ext>
    </p:extLst>
  </p:cSld>
  <p:clrMap bg1="lt1" tx1="dk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idx="4294967295"/>
          </p:nvPr>
        </p:nvSpPr>
        <p:spPr>
          <a:xfrm>
            <a:off x="395287" y="1412875"/>
            <a:ext cx="8353425" cy="2808286"/>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CC"/>
              </a:buClr>
              <a:buSzPct val="25000"/>
              <a:buFont typeface="Arial"/>
              <a:buNone/>
            </a:pPr>
            <a:r>
              <a:rPr lang="en-US" sz="4800" b="1" i="0" u="none" strike="noStrike" cap="none" baseline="0" dirty="0">
                <a:solidFill>
                  <a:srgbClr val="0000CC"/>
                </a:solidFill>
                <a:latin typeface="華康細圓體" panose="020F0309000000000000" pitchFamily="49" charset="-120"/>
                <a:ea typeface="華康細圓體" panose="020F0309000000000000" pitchFamily="49" charset="-120"/>
                <a:sym typeface="Arial"/>
              </a:rPr>
              <a:t>臺北市立北投國中104學年度第一學期校務工作說明會</a:t>
            </a:r>
          </a:p>
        </p:txBody>
      </p:sp>
      <p:sp>
        <p:nvSpPr>
          <p:cNvPr id="93" name="Shape 93"/>
          <p:cNvSpPr txBox="1">
            <a:spLocks noGrp="1"/>
          </p:cNvSpPr>
          <p:nvPr>
            <p:ph type="body" idx="4294967295"/>
          </p:nvPr>
        </p:nvSpPr>
        <p:spPr>
          <a:xfrm>
            <a:off x="539750" y="4437062"/>
            <a:ext cx="8229600" cy="825499"/>
          </a:xfrm>
          <a:prstGeom prst="rect">
            <a:avLst/>
          </a:prstGeom>
          <a:noFill/>
          <a:ln>
            <a:noFill/>
          </a:ln>
        </p:spPr>
        <p:txBody>
          <a:bodyPr lIns="91425" tIns="45700" rIns="91425" bIns="45700" anchor="t" anchorCtr="0">
            <a:noAutofit/>
          </a:bodyPr>
          <a:lstStyle/>
          <a:p>
            <a:pPr marL="342900" marR="0" lvl="0" indent="-342900" algn="ctr" rtl="0">
              <a:lnSpc>
                <a:spcPct val="100000"/>
              </a:lnSpc>
              <a:spcBef>
                <a:spcPts val="0"/>
              </a:spcBef>
              <a:spcAft>
                <a:spcPts val="0"/>
              </a:spcAft>
              <a:buClr>
                <a:srgbClr val="990099"/>
              </a:buClr>
              <a:buSzPct val="25000"/>
              <a:buFont typeface="Arial"/>
              <a:buNone/>
            </a:pPr>
            <a:r>
              <a:rPr lang="en-US" sz="3200" b="1" i="0" u="none" strike="noStrike" cap="none" baseline="0" dirty="0" smtClean="0">
                <a:solidFill>
                  <a:srgbClr val="990099"/>
                </a:solidFill>
                <a:latin typeface="華康細圓體" panose="020F0309000000000000" pitchFamily="49" charset="-120"/>
                <a:ea typeface="華康細圓體" panose="020F0309000000000000" pitchFamily="49" charset="-120"/>
                <a:sym typeface="Arial"/>
              </a:rPr>
              <a:t>104.8.28</a:t>
            </a:r>
            <a:endParaRPr lang="en-US" sz="3200" b="1" i="0" u="none" strike="noStrike" cap="none" baseline="0" dirty="0">
              <a:solidFill>
                <a:srgbClr val="990099"/>
              </a:solidFill>
              <a:latin typeface="華康細圓體" panose="020F0309000000000000" pitchFamily="49" charset="-120"/>
              <a:ea typeface="華康細圓體" panose="020F0309000000000000" pitchFamily="49" charset="-120"/>
              <a:sym typeface="Arial"/>
            </a:endParaRPr>
          </a:p>
        </p:txBody>
      </p:sp>
      <p:sp>
        <p:nvSpPr>
          <p:cNvPr id="94" name="Shape 94"/>
          <p:cNvSpPr txBox="1"/>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sz="1400" kern="0">
                <a:solidFill>
                  <a:srgbClr val="000000"/>
                </a:solidFill>
                <a:ea typeface="Arial"/>
                <a:cs typeface="Arial"/>
                <a:sym typeface="Arial"/>
                <a:rtl val="0"/>
              </a:rPr>
              <a:pPr algn="r">
                <a:buClr>
                  <a:srgbClr val="000000"/>
                </a:buClr>
                <a:buSzPct val="25000"/>
                <a:buFont typeface="Arial"/>
                <a:buNone/>
              </a:pPr>
              <a:t>1</a:t>
            </a:fld>
            <a:endParaRPr lang="en-US" sz="1400" kern="0" dirty="0">
              <a:solidFill>
                <a:srgbClr val="000000"/>
              </a:solidFill>
              <a:ea typeface="Arial"/>
              <a:cs typeface="Arial"/>
              <a:sym typeface="Arial"/>
              <a:rtl val="0"/>
            </a:endParaRPr>
          </a:p>
        </p:txBody>
      </p:sp>
    </p:spTree>
    <p:extLst>
      <p:ext uri="{BB962C8B-B14F-4D97-AF65-F5344CB8AC3E}">
        <p14:creationId xmlns:p14="http://schemas.microsoft.com/office/powerpoint/2010/main" val="619446426"/>
      </p:ext>
    </p:extLst>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Shape 33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CC"/>
              </a:buClr>
              <a:buSzPct val="25000"/>
              <a:buFont typeface="Arial"/>
              <a:buNone/>
            </a:pPr>
            <a:r>
              <a:rPr lang="en-US" sz="4400" b="1" i="0" u="none" strike="noStrike" cap="none" baseline="0" dirty="0" err="1">
                <a:solidFill>
                  <a:srgbClr val="0000CC"/>
                </a:solidFill>
                <a:latin typeface="標楷體" panose="03000509000000000000" pitchFamily="65" charset="-120"/>
                <a:ea typeface="標楷體" panose="03000509000000000000" pitchFamily="65" charset="-120"/>
                <a:sym typeface="Arial"/>
              </a:rPr>
              <a:t>教務處</a:t>
            </a:r>
            <a:endParaRPr lang="en-US" sz="4400" b="1" i="0" u="none" strike="noStrike" cap="none" baseline="0" dirty="0">
              <a:solidFill>
                <a:srgbClr val="0000CC"/>
              </a:solidFill>
              <a:latin typeface="標楷體" panose="03000509000000000000" pitchFamily="65" charset="-120"/>
              <a:ea typeface="標楷體" panose="03000509000000000000" pitchFamily="65" charset="-120"/>
              <a:sym typeface="Arial"/>
            </a:endParaRPr>
          </a:p>
        </p:txBody>
      </p:sp>
      <p:sp>
        <p:nvSpPr>
          <p:cNvPr id="332" name="Shape 332"/>
          <p:cNvSpPr txBox="1">
            <a:spLocks noGrp="1"/>
          </p:cNvSpPr>
          <p:nvPr>
            <p:ph type="body" idx="1"/>
          </p:nvPr>
        </p:nvSpPr>
        <p:spPr>
          <a:xfrm>
            <a:off x="395287" y="1844675"/>
            <a:ext cx="8229600" cy="4525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990099"/>
              </a:buClr>
              <a:buSzPct val="100000"/>
              <a:buFont typeface="Noto Symbol"/>
              <a:buChar char="➢"/>
            </a:pPr>
            <a:r>
              <a:rPr lang="en-US" sz="3200" b="0" i="0" u="none" strike="noStrike" cap="none" baseline="0" dirty="0">
                <a:solidFill>
                  <a:schemeClr val="dk1"/>
                </a:solidFill>
                <a:latin typeface="標楷體" panose="03000509000000000000" pitchFamily="65" charset="-120"/>
                <a:ea typeface="標楷體" panose="03000509000000000000" pitchFamily="65" charset="-120"/>
                <a:sym typeface="Arial"/>
              </a:rPr>
              <a:t>學校教學應採用教育部審定通過之教科用書或經學校課程發展委員會審查通過之自行研發教材，不宜採用或推銷坊間出版專為應付升學考試之各種參考書及測驗卷。</a:t>
            </a:r>
          </a:p>
          <a:p>
            <a:pPr marL="342900" marR="0" lvl="0" indent="-342900" algn="l" rtl="0">
              <a:lnSpc>
                <a:spcPct val="100000"/>
              </a:lnSpc>
              <a:spcBef>
                <a:spcPts val="640"/>
              </a:spcBef>
              <a:spcAft>
                <a:spcPts val="0"/>
              </a:spcAft>
              <a:buClr>
                <a:srgbClr val="990099"/>
              </a:buClr>
              <a:buSzPct val="100000"/>
              <a:buFont typeface="Noto Symbol"/>
              <a:buChar char="➢"/>
            </a:pPr>
            <a:r>
              <a:rPr lang="en-US" sz="3200" b="0" i="0" u="none" strike="noStrike" cap="none" baseline="0" dirty="0" err="1">
                <a:solidFill>
                  <a:schemeClr val="dk1"/>
                </a:solidFill>
                <a:latin typeface="標楷體" panose="03000509000000000000" pitchFamily="65" charset="-120"/>
                <a:ea typeface="標楷體" panose="03000509000000000000" pitchFamily="65" charset="-120"/>
                <a:sym typeface="Arial"/>
              </a:rPr>
              <a:t>學校應掌握課程之教學及活動現況，督導教師依日課表授課，不得任意挪用</a:t>
            </a:r>
            <a:r>
              <a:rPr lang="en-US" sz="3200" b="0" i="0" u="none" strike="noStrike" cap="none" baseline="0" dirty="0">
                <a:solidFill>
                  <a:schemeClr val="dk1"/>
                </a:solidFill>
                <a:latin typeface="標楷體" panose="03000509000000000000" pitchFamily="65" charset="-120"/>
                <a:ea typeface="標楷體" panose="03000509000000000000" pitchFamily="65" charset="-120"/>
                <a:sym typeface="Arial"/>
              </a:rPr>
              <a:t>。</a:t>
            </a:r>
          </a:p>
          <a:p>
            <a:pPr marL="342900" marR="0" lvl="0" indent="-139700" algn="l" rtl="0">
              <a:spcBef>
                <a:spcPts val="640"/>
              </a:spcBef>
              <a:spcAft>
                <a:spcPts val="0"/>
              </a:spcAft>
              <a:buClr>
                <a:schemeClr val="dk1"/>
              </a:buClr>
              <a:buFont typeface="Arial"/>
              <a:buNone/>
            </a:pPr>
            <a:endParaRPr sz="3200" b="0" i="0" u="none" strike="noStrike" cap="none" baseline="0" dirty="0">
              <a:solidFill>
                <a:schemeClr val="dk1"/>
              </a:solidFill>
              <a:latin typeface="Arial"/>
              <a:ea typeface="Arial"/>
              <a:cs typeface="Arial"/>
              <a:sym typeface="Arial"/>
            </a:endParaRPr>
          </a:p>
        </p:txBody>
      </p:sp>
      <p:sp>
        <p:nvSpPr>
          <p:cNvPr id="333" name="Shape 333"/>
          <p:cNvSpPr txBox="1"/>
          <p:nvPr/>
        </p:nvSpPr>
        <p:spPr>
          <a:xfrm>
            <a:off x="6553200" y="6245225"/>
            <a:ext cx="2133599" cy="476249"/>
          </a:xfrm>
          <a:prstGeom prst="rect">
            <a:avLst/>
          </a:prstGeom>
          <a:noFill/>
          <a:ln>
            <a:noFill/>
          </a:ln>
        </p:spPr>
        <p:txBody>
          <a:bodyPr lIns="91425" tIns="45700" rIns="91425" bIns="45700" anchor="t" anchorCtr="0">
            <a:noAutofit/>
          </a:bodyPr>
          <a:lstStyle/>
          <a:p>
            <a:pPr algn="r">
              <a:buClr>
                <a:srgbClr val="000000"/>
              </a:buClr>
              <a:buSzPct val="25000"/>
              <a:buFont typeface="Arial"/>
              <a:buNone/>
            </a:pPr>
            <a:fld id="{00000000-1234-1234-1234-123412341234}" type="slidenum">
              <a:rPr lang="en-US" sz="1400" kern="0">
                <a:solidFill>
                  <a:srgbClr val="000000"/>
                </a:solidFill>
                <a:ea typeface="Arial"/>
                <a:cs typeface="Arial"/>
                <a:sym typeface="Arial"/>
                <a:rtl val="0"/>
              </a:rPr>
              <a:pPr algn="r">
                <a:buClr>
                  <a:srgbClr val="000000"/>
                </a:buClr>
                <a:buSzPct val="25000"/>
                <a:buFont typeface="Arial"/>
                <a:buNone/>
              </a:pPr>
              <a:t>2</a:t>
            </a:fld>
            <a:endParaRPr lang="en-US" sz="1400" kern="0">
              <a:solidFill>
                <a:srgbClr val="000000"/>
              </a:solidFill>
              <a:ea typeface="Arial"/>
              <a:cs typeface="Arial"/>
              <a:sym typeface="Arial"/>
              <a:rtl val="0"/>
            </a:endParaRPr>
          </a:p>
        </p:txBody>
      </p:sp>
    </p:spTree>
    <p:extLst>
      <p:ext uri="{BB962C8B-B14F-4D97-AF65-F5344CB8AC3E}">
        <p14:creationId xmlns:p14="http://schemas.microsoft.com/office/powerpoint/2010/main" val="3325460239"/>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Words>
  <Application>Microsoft Office PowerPoint</Application>
  <PresentationFormat>如螢幕大小 (4:3)</PresentationFormat>
  <Paragraphs>7</Paragraphs>
  <Slides>2</Slides>
  <Notes>2</Notes>
  <HiddenSlides>0</HiddenSlides>
  <MMClips>0</MMClips>
  <ScaleCrop>false</ScaleCrop>
  <HeadingPairs>
    <vt:vector size="6" baseType="variant">
      <vt:variant>
        <vt:lpstr>使用字型</vt:lpstr>
      </vt:variant>
      <vt:variant>
        <vt:i4>6</vt:i4>
      </vt:variant>
      <vt:variant>
        <vt:lpstr>佈景主題</vt:lpstr>
      </vt:variant>
      <vt:variant>
        <vt:i4>2</vt:i4>
      </vt:variant>
      <vt:variant>
        <vt:lpstr>投影片標題</vt:lpstr>
      </vt:variant>
      <vt:variant>
        <vt:i4>2</vt:i4>
      </vt:variant>
    </vt:vector>
  </HeadingPairs>
  <TitlesOfParts>
    <vt:vector size="10" baseType="lpstr">
      <vt:lpstr>Noto Symbol</vt:lpstr>
      <vt:lpstr>華康細圓體</vt:lpstr>
      <vt:lpstr>新細明體</vt:lpstr>
      <vt:lpstr>標楷體</vt:lpstr>
      <vt:lpstr>Arial</vt:lpstr>
      <vt:lpstr>Calibri</vt:lpstr>
      <vt:lpstr>預設簡報設計</vt:lpstr>
      <vt:lpstr>1_預設簡報設計</vt:lpstr>
      <vt:lpstr>臺北市立北投國中104學年度第一學期校務工作說明會</vt:lpstr>
      <vt:lpstr>教務處</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臺北市立北投國中104學年度第一學期校務工作說明會</dc:title>
  <dc:creator>user</dc:creator>
  <cp:lastModifiedBy>user</cp:lastModifiedBy>
  <cp:revision>1</cp:revision>
  <dcterms:created xsi:type="dcterms:W3CDTF">2016-11-23T01:23:32Z</dcterms:created>
  <dcterms:modified xsi:type="dcterms:W3CDTF">2016-11-23T03:45:55Z</dcterms:modified>
</cp:coreProperties>
</file>