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3E1C1-DBF8-49DC-9D13-9C26DF31DC49}" type="datetimeFigureOut">
              <a:rPr lang="zh-TW" altLang="en-US" smtClean="0"/>
              <a:t>2016/12/16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E5550-D5F7-4760-B3BD-875DCA702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64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89213" y="1795850"/>
            <a:ext cx="8915399" cy="2981532"/>
          </a:xfrm>
        </p:spPr>
        <p:txBody>
          <a:bodyPr/>
          <a:lstStyle/>
          <a:p>
            <a:pPr algn="ctr"/>
            <a:r>
              <a:rPr lang="zh-TW" altLang="zh-TW" b="1" dirty="0"/>
              <a:t>臺北市立北投國民</a:t>
            </a:r>
            <a:r>
              <a:rPr lang="zh-TW" altLang="zh-TW" b="1" dirty="0" smtClean="0"/>
              <a:t>中學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105</a:t>
            </a:r>
            <a:r>
              <a:rPr lang="zh-TW" altLang="en-US" b="1" dirty="0" smtClean="0"/>
              <a:t>學年度第</a:t>
            </a:r>
            <a:r>
              <a:rPr lang="en-US" altLang="zh-TW" b="1" dirty="0" smtClean="0"/>
              <a:t>1</a:t>
            </a:r>
            <a:r>
              <a:rPr lang="zh-TW" altLang="en-US" b="1" dirty="0" smtClean="0"/>
              <a:t>學期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/>
              <a:t>飲用水</a:t>
            </a:r>
            <a:r>
              <a:rPr lang="zh-TW" altLang="zh-TW" b="1" dirty="0"/>
              <a:t>安全查核檢討會議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/>
              <a:t>日期：</a:t>
            </a:r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9</a:t>
            </a:r>
            <a:r>
              <a:rPr lang="zh-TW" altLang="en-US" dirty="0" smtClean="0"/>
              <a:t>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24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本校飲水機數量及分配狀況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435879"/>
              </p:ext>
            </p:extLst>
          </p:nvPr>
        </p:nvGraphicFramePr>
        <p:xfrm>
          <a:off x="2589213" y="1905000"/>
          <a:ext cx="8915400" cy="446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387"/>
                <a:gridCol w="897924"/>
                <a:gridCol w="6949089"/>
              </a:tblGrid>
              <a:tr h="352168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數量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說明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工友室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007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總務處、特教辦公室、輔導室、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辦公室、學務處、健康中心、補校、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樓梯前、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川堂、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人事室、校長室、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樓梯前、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913(E37)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前、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教務處外、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樓梯前、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808(E56)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前、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7A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號電梯後方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西校區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體育組辦公室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596"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合計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zh-TW" alt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台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7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5141" y="84485"/>
            <a:ext cx="8911687" cy="1280890"/>
          </a:xfrm>
        </p:spPr>
        <p:txBody>
          <a:bodyPr/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年獲補助新增</a:t>
            </a:r>
            <a:r>
              <a:rPr lang="en-US" altLang="zh-TW" dirty="0" smtClean="0"/>
              <a:t>8</a:t>
            </a:r>
            <a:r>
              <a:rPr lang="zh-TW" altLang="en-US" dirty="0" smtClean="0"/>
              <a:t>台飲水機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428" y="-118372"/>
            <a:ext cx="5666596" cy="7511008"/>
          </a:xfr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161981"/>
              </p:ext>
            </p:extLst>
          </p:nvPr>
        </p:nvGraphicFramePr>
        <p:xfrm>
          <a:off x="1145540" y="2317326"/>
          <a:ext cx="4378960" cy="2874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174"/>
                <a:gridCol w="927786"/>
              </a:tblGrid>
              <a:tr h="7185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新增位置</a:t>
                      </a:r>
                      <a:endParaRPr lang="en-US" altLang="zh-TW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數量</a:t>
                      </a:r>
                      <a:endParaRPr lang="zh-TW" altLang="en-US" sz="2800" dirty="0"/>
                    </a:p>
                  </a:txBody>
                  <a:tcPr/>
                </a:tc>
              </a:tr>
              <a:tr h="7185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</a:t>
                      </a:r>
                      <a:r>
                        <a:rPr lang="zh-TW" altLang="en-US" sz="2800" dirty="0" smtClean="0"/>
                        <a:t>棟</a:t>
                      </a:r>
                      <a:r>
                        <a:rPr lang="en-US" altLang="zh-TW" sz="2800" dirty="0" smtClean="0"/>
                        <a:t>2</a:t>
                      </a:r>
                      <a:r>
                        <a:rPr lang="zh-TW" altLang="en-US" sz="2800" dirty="0" smtClean="0"/>
                        <a:t>至</a:t>
                      </a:r>
                      <a:r>
                        <a:rPr lang="en-US" altLang="zh-TW" sz="2800" dirty="0" smtClean="0"/>
                        <a:t>5</a:t>
                      </a:r>
                      <a:r>
                        <a:rPr lang="zh-TW" altLang="en-US" sz="2800" dirty="0" smtClean="0"/>
                        <a:t>樓班級走廊</a:t>
                      </a:r>
                      <a:endParaRPr lang="en-US" altLang="zh-TW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4</a:t>
                      </a:r>
                      <a:r>
                        <a:rPr lang="zh-TW" altLang="en-US" sz="2800" dirty="0" smtClean="0"/>
                        <a:t>台</a:t>
                      </a:r>
                      <a:endParaRPr lang="zh-TW" altLang="en-US" sz="2800" dirty="0"/>
                    </a:p>
                  </a:txBody>
                  <a:tcPr/>
                </a:tc>
              </a:tr>
              <a:tr h="718538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F</a:t>
                      </a:r>
                      <a:r>
                        <a:rPr lang="zh-TW" altLang="en-US" sz="2800" dirty="0" smtClean="0"/>
                        <a:t>棟</a:t>
                      </a:r>
                      <a:r>
                        <a:rPr lang="en-US" altLang="zh-TW" sz="2800" dirty="0" smtClean="0"/>
                        <a:t>5</a:t>
                      </a:r>
                      <a:r>
                        <a:rPr lang="zh-TW" altLang="en-US" sz="2800" dirty="0" smtClean="0"/>
                        <a:t>至</a:t>
                      </a:r>
                      <a:r>
                        <a:rPr lang="en-US" altLang="zh-TW" sz="2800" dirty="0" smtClean="0"/>
                        <a:t>7</a:t>
                      </a:r>
                      <a:r>
                        <a:rPr lang="zh-TW" altLang="en-US" sz="2800" dirty="0" smtClean="0"/>
                        <a:t>樓實驗室旁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3</a:t>
                      </a:r>
                      <a:r>
                        <a:rPr lang="zh-TW" altLang="en-US" sz="2800" dirty="0" smtClean="0"/>
                        <a:t>台</a:t>
                      </a:r>
                      <a:endParaRPr lang="zh-TW" altLang="en-US" sz="2800" dirty="0"/>
                    </a:p>
                  </a:txBody>
                  <a:tcPr/>
                </a:tc>
              </a:tr>
              <a:tr h="718538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簡報室內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台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7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飲水機保養維護狀況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688757"/>
            <a:ext cx="8915400" cy="4926227"/>
          </a:xfrm>
        </p:spPr>
        <p:txBody>
          <a:bodyPr>
            <a:normAutofit/>
          </a:bodyPr>
          <a:lstStyle/>
          <a:p>
            <a:pPr marL="342900" lvl="1" indent="-342900"/>
            <a:r>
              <a:rPr lang="zh-TW" altLang="zh-TW" sz="3200" dirty="0" smtClean="0"/>
              <a:t>飲水機委由賀眾企業股份有限公司提供</a:t>
            </a:r>
            <a:r>
              <a:rPr lang="zh-TW" altLang="en-US" sz="3200" dirty="0" smtClean="0"/>
              <a:t>保養維護</a:t>
            </a:r>
            <a:r>
              <a:rPr lang="zh-TW" altLang="zh-TW" sz="3200" dirty="0" smtClean="0"/>
              <a:t>服務</a:t>
            </a:r>
            <a:endParaRPr lang="en-US" altLang="zh-TW" sz="3200" dirty="0" smtClean="0"/>
          </a:p>
          <a:p>
            <a:pPr marL="742950" lvl="2" indent="-342900"/>
            <a:r>
              <a:rPr lang="zh-TW" altLang="zh-TW" sz="2800" dirty="0" smtClean="0"/>
              <a:t>每月</a:t>
            </a:r>
            <a:r>
              <a:rPr lang="zh-TW" altLang="zh-TW" sz="2800" dirty="0"/>
              <a:t>定期巡</a:t>
            </a:r>
            <a:r>
              <a:rPr lang="zh-TW" altLang="zh-TW" sz="2800" dirty="0" smtClean="0"/>
              <a:t>檢</a:t>
            </a:r>
            <a:endParaRPr lang="en-US" altLang="zh-TW" sz="2800" dirty="0" smtClean="0"/>
          </a:p>
          <a:p>
            <a:pPr marL="742950" lvl="2" indent="-342900"/>
            <a:endParaRPr lang="en-US" altLang="zh-TW" sz="2800" dirty="0" smtClean="0"/>
          </a:p>
          <a:p>
            <a:pPr marL="742950" lvl="2" indent="-342900"/>
            <a:endParaRPr lang="en-US" altLang="zh-TW" sz="2800" dirty="0" smtClean="0"/>
          </a:p>
          <a:p>
            <a:pPr marL="742950" lvl="2" indent="-342900"/>
            <a:r>
              <a:rPr lang="zh-TW" altLang="zh-TW" sz="2800" dirty="0" smtClean="0"/>
              <a:t>每</a:t>
            </a:r>
            <a:r>
              <a:rPr lang="en-US" altLang="zh-TW" sz="2800" dirty="0"/>
              <a:t>3</a:t>
            </a:r>
            <a:r>
              <a:rPr lang="zh-TW" altLang="zh-TW" sz="2800" dirty="0"/>
              <a:t>個月更換濾心，每次每台更換</a:t>
            </a:r>
            <a:r>
              <a:rPr lang="en-US" altLang="zh-TW" sz="2800" dirty="0"/>
              <a:t>2</a:t>
            </a:r>
            <a:r>
              <a:rPr lang="zh-TW" altLang="zh-TW" sz="2800" dirty="0" smtClean="0"/>
              <a:t>支</a:t>
            </a:r>
            <a:endParaRPr lang="en-US" altLang="zh-TW" sz="2800" dirty="0" smtClean="0"/>
          </a:p>
          <a:p>
            <a:pPr marL="742950" lvl="2" indent="-342900"/>
            <a:r>
              <a:rPr lang="zh-TW" altLang="zh-TW" sz="2800" dirty="0" smtClean="0"/>
              <a:t>每</a:t>
            </a:r>
            <a:r>
              <a:rPr lang="en-US" altLang="zh-TW" sz="2800" dirty="0"/>
              <a:t>3</a:t>
            </a:r>
            <a:r>
              <a:rPr lang="zh-TW" altLang="zh-TW" sz="2800" dirty="0"/>
              <a:t>個月進行</a:t>
            </a:r>
            <a:r>
              <a:rPr lang="en-US" altLang="zh-TW" sz="2800" dirty="0"/>
              <a:t>1</a:t>
            </a:r>
            <a:r>
              <a:rPr lang="zh-TW" altLang="zh-TW" sz="2800" dirty="0"/>
              <a:t>次水質檢驗，每季檢驗</a:t>
            </a:r>
            <a:r>
              <a:rPr lang="en-US" altLang="zh-TW" sz="2800" dirty="0"/>
              <a:t>4</a:t>
            </a:r>
            <a:r>
              <a:rPr lang="zh-TW" altLang="zh-TW" sz="2800" dirty="0" smtClean="0"/>
              <a:t>台</a:t>
            </a:r>
            <a:endParaRPr lang="en-US" altLang="zh-TW" sz="2800" dirty="0" smtClean="0"/>
          </a:p>
          <a:p>
            <a:pPr marL="1200150" lvl="3" indent="-342900"/>
            <a:r>
              <a:rPr lang="zh-TW" altLang="zh-TW" dirty="0"/>
              <a:t>檢驗報告複本張貼公告於該台飲水機上。</a:t>
            </a:r>
          </a:p>
          <a:p>
            <a:pPr marL="0" indent="0">
              <a:buNone/>
            </a:pPr>
            <a:endParaRPr lang="zh-TW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846431"/>
              </p:ext>
            </p:extLst>
          </p:nvPr>
        </p:nvGraphicFramePr>
        <p:xfrm>
          <a:off x="3484261" y="3369276"/>
          <a:ext cx="6228148" cy="88007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639089"/>
                <a:gridCol w="1529037"/>
                <a:gridCol w="1530011"/>
                <a:gridCol w="1530011"/>
              </a:tblGrid>
              <a:tr h="321275"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</a:rPr>
                        <a:t>105/01/04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2/01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3/05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4/19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7286"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5/10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6/07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7/26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8/24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7286"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105/0</a:t>
                      </a:r>
                      <a:r>
                        <a:rPr lang="en-US" sz="1600" b="1" kern="100" dirty="0" smtClean="0">
                          <a:effectLst/>
                        </a:rPr>
                        <a:t>9/19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</a:t>
                      </a:r>
                      <a:r>
                        <a:rPr lang="en-US" sz="1600" b="1" kern="100" dirty="0" smtClean="0">
                          <a:effectLst/>
                        </a:rPr>
                        <a:t>10/05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</a:rPr>
                        <a:t>105/</a:t>
                      </a:r>
                      <a:r>
                        <a:rPr lang="en-US" sz="1600" b="1" kern="100" dirty="0" smtClean="0">
                          <a:effectLst/>
                        </a:rPr>
                        <a:t>11/07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 </a:t>
                      </a:r>
                      <a:r>
                        <a:rPr lang="en-US" sz="1600" b="1" kern="100" dirty="0" smtClean="0">
                          <a:effectLst/>
                        </a:rPr>
                        <a:t>105/12/09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4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明</a:t>
            </a:r>
            <a:r>
              <a:rPr lang="zh-TW" altLang="en-US" dirty="0" smtClean="0"/>
              <a:t>年度工作異動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08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400" dirty="0"/>
              <a:t>依臺北市各級學校飲用水設備管理維護</a:t>
            </a:r>
            <a:r>
              <a:rPr lang="zh-TW" altLang="zh-TW" sz="2400" dirty="0" smtClean="0"/>
              <a:t>計畫</a:t>
            </a:r>
            <a:r>
              <a:rPr lang="zh-TW" altLang="en-US" sz="2400" dirty="0" smtClean="0"/>
              <a:t>辦理</a:t>
            </a:r>
            <a:endParaRPr lang="en-US" altLang="zh-TW" sz="2400" dirty="0" smtClean="0"/>
          </a:p>
          <a:p>
            <a:r>
              <a:rPr lang="zh-TW" altLang="en-US" sz="2000" dirty="0" smtClean="0"/>
              <a:t>飲水</a:t>
            </a:r>
            <a:r>
              <a:rPr lang="zh-TW" altLang="en-US" sz="2000" dirty="0"/>
              <a:t>機</a:t>
            </a:r>
            <a:r>
              <a:rPr lang="zh-TW" altLang="zh-TW" sz="2000" dirty="0" smtClean="0"/>
              <a:t>水質檢</a:t>
            </a:r>
            <a:r>
              <a:rPr lang="zh-TW" altLang="en-US" sz="2000" dirty="0" smtClean="0"/>
              <a:t>測：由目前</a:t>
            </a:r>
            <a:r>
              <a:rPr lang="zh-TW" altLang="zh-TW" sz="2000" dirty="0" smtClean="0"/>
              <a:t>全</a:t>
            </a:r>
            <a:r>
              <a:rPr lang="zh-TW" altLang="zh-TW" sz="2000" dirty="0"/>
              <a:t>校總飲水機數量之</a:t>
            </a:r>
            <a:r>
              <a:rPr lang="en-US" altLang="zh-TW" sz="2000" dirty="0" smtClean="0"/>
              <a:t>1/8(4</a:t>
            </a:r>
            <a:r>
              <a:rPr lang="zh-TW" altLang="en-US" sz="2000" dirty="0" smtClean="0"/>
              <a:t>台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，提升至</a:t>
            </a:r>
            <a:r>
              <a:rPr lang="en-US" altLang="zh-TW" sz="2000" dirty="0" smtClean="0"/>
              <a:t>1/4(10</a:t>
            </a:r>
            <a:r>
              <a:rPr lang="zh-TW" altLang="en-US" sz="2000" dirty="0" smtClean="0"/>
              <a:t>台</a:t>
            </a:r>
            <a:r>
              <a:rPr lang="en-US" altLang="zh-TW" sz="2000" dirty="0" smtClean="0"/>
              <a:t>)</a:t>
            </a:r>
          </a:p>
          <a:p>
            <a:r>
              <a:rPr lang="zh-TW" altLang="zh-TW" sz="2000" dirty="0"/>
              <a:t>保養維護</a:t>
            </a:r>
            <a:r>
              <a:rPr lang="zh-TW" altLang="zh-TW" sz="2000" dirty="0" smtClean="0"/>
              <a:t>紀錄</a:t>
            </a:r>
            <a:r>
              <a:rPr lang="zh-TW" altLang="en-US" sz="2000" dirty="0" smtClean="0"/>
              <a:t>及水質檢測報告</a:t>
            </a:r>
            <a:r>
              <a:rPr lang="zh-TW" altLang="zh-TW" sz="2000" dirty="0" smtClean="0"/>
              <a:t>放</a:t>
            </a:r>
            <a:r>
              <a:rPr lang="zh-TW" altLang="zh-TW" sz="2000" dirty="0"/>
              <a:t>至本校雲端硬碟</a:t>
            </a:r>
            <a:endParaRPr lang="en-US" altLang="zh-TW" sz="2000" dirty="0" smtClean="0"/>
          </a:p>
          <a:p>
            <a:r>
              <a:rPr lang="zh-TW" altLang="en-US" sz="2000" dirty="0" smtClean="0"/>
              <a:t>飲用水設備加設</a:t>
            </a:r>
            <a:r>
              <a:rPr lang="en-US" altLang="zh-TW" sz="2000" dirty="0" err="1" smtClean="0"/>
              <a:t>Qrcode</a:t>
            </a:r>
            <a:r>
              <a:rPr lang="zh-TW" altLang="en-US" sz="2000" dirty="0" smtClean="0"/>
              <a:t>以利查詢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r>
              <a:rPr lang="zh-TW" altLang="en-US" sz="2000" dirty="0"/>
              <a:t>由學生家長出資或購買桶裝</a:t>
            </a:r>
            <a:r>
              <a:rPr lang="zh-TW" altLang="en-US" sz="2000" dirty="0" smtClean="0"/>
              <a:t>水供</a:t>
            </a:r>
            <a:r>
              <a:rPr lang="zh-TW" altLang="en-US" sz="2000" dirty="0"/>
              <a:t>學生飲用者</a:t>
            </a:r>
            <a:r>
              <a:rPr lang="zh-TW" altLang="en-US" sz="2000" dirty="0" smtClean="0"/>
              <a:t>，學生家長每月</a:t>
            </a:r>
            <a:r>
              <a:rPr lang="zh-TW" altLang="en-US" sz="2000" dirty="0"/>
              <a:t>須</a:t>
            </a:r>
            <a:r>
              <a:rPr lang="zh-TW" altLang="en-US" sz="2000" dirty="0" smtClean="0"/>
              <a:t>向學校</a:t>
            </a:r>
            <a:r>
              <a:rPr lang="zh-TW" altLang="en-US" sz="2000" dirty="0"/>
              <a:t>管理單位，提出當月衛生福利部食品</a:t>
            </a:r>
            <a:r>
              <a:rPr lang="zh-TW" altLang="en-US" sz="2000" dirty="0" smtClean="0"/>
              <a:t>藥物管理</a:t>
            </a:r>
            <a:r>
              <a:rPr lang="zh-TW" altLang="en-US" sz="2000" dirty="0"/>
              <a:t>署「實驗室認證</a:t>
            </a:r>
            <a:r>
              <a:rPr lang="zh-TW" altLang="en-US" sz="2000" dirty="0" smtClean="0"/>
              <a:t>標章</a:t>
            </a:r>
            <a:r>
              <a:rPr lang="zh-TW" altLang="en-US" sz="2000" dirty="0"/>
              <a:t>」之檢驗報告，方可使用</a:t>
            </a:r>
            <a:r>
              <a:rPr lang="zh-TW" altLang="en-US" sz="2000" dirty="0" smtClean="0"/>
              <a:t>。</a:t>
            </a:r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593" y="3297194"/>
            <a:ext cx="1593507" cy="1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4499" y="249606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 smtClean="0"/>
              <a:t>臨時動議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7821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217282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 smtClean="0"/>
              <a:t>會議結束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3649362"/>
            <a:ext cx="8915400" cy="135100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dirty="0" smtClean="0"/>
              <a:t>~</a:t>
            </a:r>
            <a:r>
              <a:rPr lang="zh-TW" altLang="en-US" dirty="0" smtClean="0"/>
              <a:t>感謝您的參與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45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</TotalTime>
  <Words>379</Words>
  <Application>Microsoft Office PowerPoint</Application>
  <PresentationFormat>寬螢幕</PresentationFormat>
  <Paragraphs>76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Calibri</vt:lpstr>
      <vt:lpstr>Century Gothic</vt:lpstr>
      <vt:lpstr>Times New Roman</vt:lpstr>
      <vt:lpstr>Wingdings 3</vt:lpstr>
      <vt:lpstr>絲縷</vt:lpstr>
      <vt:lpstr>臺北市立北投國民中學 105學年度第1學期 飲用水安全查核檢討會議</vt:lpstr>
      <vt:lpstr>本校飲水機數量及分配狀況</vt:lpstr>
      <vt:lpstr>106年獲補助新增8台飲水機</vt:lpstr>
      <vt:lpstr>飲水機保養維護狀況</vt:lpstr>
      <vt:lpstr>明年度工作異動</vt:lpstr>
      <vt:lpstr>臨時動議</vt:lpstr>
      <vt:lpstr>會議結束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臺北市立北投國民中學 105學年度第1學期 飲用水安全查核檢討會議</dc:title>
  <dc:creator>user</dc:creator>
  <cp:lastModifiedBy>user</cp:lastModifiedBy>
  <cp:revision>25</cp:revision>
  <cp:lastPrinted>2016-12-09T02:34:44Z</cp:lastPrinted>
  <dcterms:created xsi:type="dcterms:W3CDTF">2016-12-09T01:57:47Z</dcterms:created>
  <dcterms:modified xsi:type="dcterms:W3CDTF">2016-12-16T07:48:18Z</dcterms:modified>
</cp:coreProperties>
</file>