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6" r:id="rId3"/>
    <p:sldId id="371" r:id="rId4"/>
    <p:sldId id="372" r:id="rId5"/>
    <p:sldId id="370" r:id="rId6"/>
    <p:sldId id="368" r:id="rId7"/>
    <p:sldId id="373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74" r:id="rId18"/>
    <p:sldId id="328" r:id="rId19"/>
    <p:sldId id="329" r:id="rId20"/>
    <p:sldId id="354" r:id="rId21"/>
    <p:sldId id="355" r:id="rId22"/>
    <p:sldId id="348" r:id="rId23"/>
    <p:sldId id="349" r:id="rId24"/>
    <p:sldId id="350" r:id="rId25"/>
    <p:sldId id="351" r:id="rId26"/>
    <p:sldId id="352" r:id="rId27"/>
    <p:sldId id="353" r:id="rId28"/>
    <p:sldId id="356" r:id="rId29"/>
    <p:sldId id="369" r:id="rId30"/>
    <p:sldId id="375" r:id="rId31"/>
    <p:sldId id="379" r:id="rId32"/>
    <p:sldId id="376" r:id="rId33"/>
    <p:sldId id="381" r:id="rId34"/>
    <p:sldId id="377" r:id="rId35"/>
  </p:sldIdLst>
  <p:sldSz cx="9144000" cy="6858000" type="screen4x3"/>
  <p:notesSz cx="6797675" cy="9928225"/>
  <p:embeddedFontLst>
    <p:embeddedFont>
      <p:font typeface="標楷體" panose="03000509000000000000" pitchFamily="65" charset="-120"/>
      <p:regular r:id="rId38"/>
    </p:embeddedFont>
    <p:embeddedFont>
      <p:font typeface="華康新特明體" panose="02020909000000000000" pitchFamily="49" charset="-120"/>
      <p:regular r:id="rId39"/>
    </p:embeddedFont>
    <p:embeddedFont>
      <p:font typeface="華康中特圓體(P)" panose="020F0800000000000000" pitchFamily="34" charset="-120"/>
      <p:regular r:id="rId40"/>
    </p:embeddedFont>
    <p:embeddedFont>
      <p:font typeface="華康標楷體" panose="03000509000000000000" pitchFamily="65" charset="-120"/>
      <p:regular r:id="rId41"/>
    </p:embeddedFont>
    <p:embeddedFont>
      <p:font typeface="微軟正黑體" panose="020B0604030504040204" pitchFamily="34" charset="-120"/>
      <p:regular r:id="rId42"/>
      <p:bold r:id="rId43"/>
    </p:embeddedFont>
    <p:embeddedFont>
      <p:font typeface="華康中特圓體" panose="020F0809000000000000" pitchFamily="49" charset="-120"/>
      <p:regular r:id="rId44"/>
    </p:embeddedFont>
    <p:embeddedFont>
      <p:font typeface="宋体" panose="02010600030101010101" pitchFamily="2" charset="-122"/>
      <p:regular r:id="rId45"/>
    </p:embeddedFont>
    <p:embeddedFont>
      <p:font typeface="華康新特黑體" panose="020B0909000000000000" pitchFamily="49" charset="-120"/>
      <p:regular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99"/>
    <a:srgbClr val="8A3CC4"/>
    <a:srgbClr val="FF7C80"/>
    <a:srgbClr val="000000"/>
    <a:srgbClr val="969696"/>
    <a:srgbClr val="CC0000"/>
    <a:srgbClr val="A50021"/>
    <a:srgbClr val="F8F8F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>
      <p:cViewPr varScale="1">
        <p:scale>
          <a:sx n="84" d="100"/>
          <a:sy n="84" d="100"/>
        </p:scale>
        <p:origin x="127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FA33A-4E05-4B4C-A452-866C664433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241FB4-B812-43D0-BDBA-35E89FE9BDF6}">
      <dgm:prSet phldrT="[文字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語文聲色</a:t>
          </a:r>
          <a:endParaRPr lang="en-US" altLang="zh-TW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之美</a:t>
          </a:r>
        </a:p>
      </dgm:t>
    </dgm:pt>
    <dgm:pt modelId="{4D16DC8F-119B-485C-9388-4D4877A7B58B}" type="parTrans" cxnId="{BEDAB90E-8A62-461A-8821-2D9C4957A173}">
      <dgm:prSet/>
      <dgm:spPr/>
      <dgm:t>
        <a:bodyPr/>
        <a:lstStyle/>
        <a:p>
          <a:endParaRPr lang="zh-TW" altLang="en-US"/>
        </a:p>
      </dgm:t>
    </dgm:pt>
    <dgm:pt modelId="{7E4EC4BA-07B7-48BC-9770-CAB24E309627}" type="sibTrans" cxnId="{BEDAB90E-8A62-461A-8821-2D9C4957A173}">
      <dgm:prSet/>
      <dgm:spPr/>
      <dgm:t>
        <a:bodyPr/>
        <a:lstStyle/>
        <a:p>
          <a:endParaRPr lang="zh-TW" altLang="en-US"/>
        </a:p>
      </dgm:t>
    </dgm:pt>
    <dgm:pt modelId="{8FB07DF4-16AA-43F7-906A-BCCD4C253CFF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旅遊</a:t>
          </a:r>
          <a:endParaRPr lang="en-US" altLang="zh-TW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文學</a:t>
          </a:r>
        </a:p>
      </dgm:t>
    </dgm:pt>
    <dgm:pt modelId="{5BCB6761-DE68-4AE0-9E9E-E249D60F29A5}" type="parTrans" cxnId="{2EBC0353-375B-4AAA-BABC-20EC6827DB4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zh-TW" altLang="en-US"/>
        </a:p>
      </dgm:t>
    </dgm:pt>
    <dgm:pt modelId="{294F7F13-30A1-44A9-B592-1ACBEDB79366}" type="sibTrans" cxnId="{2EBC0353-375B-4AAA-BABC-20EC6827DB4F}">
      <dgm:prSet/>
      <dgm:spPr/>
      <dgm:t>
        <a:bodyPr/>
        <a:lstStyle/>
        <a:p>
          <a:endParaRPr lang="zh-TW" altLang="en-US"/>
        </a:p>
      </dgm:t>
    </dgm:pt>
    <dgm:pt modelId="{287BDF96-5D19-4318-B75B-66FFDE663DAF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音樂</a:t>
          </a:r>
          <a:endParaRPr lang="en-US" altLang="zh-TW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文學</a:t>
          </a:r>
        </a:p>
      </dgm:t>
    </dgm:pt>
    <dgm:pt modelId="{A7770B8E-9FD4-454B-B36C-D1FC7904483B}" type="parTrans" cxnId="{B8DC3853-8AC5-4746-8577-15DB4C6AB4F5}">
      <dgm:prSet/>
      <dgm:spPr>
        <a:ln w="19050"/>
      </dgm:spPr>
      <dgm:t>
        <a:bodyPr/>
        <a:lstStyle/>
        <a:p>
          <a:endParaRPr lang="zh-TW" altLang="en-US"/>
        </a:p>
      </dgm:t>
    </dgm:pt>
    <dgm:pt modelId="{812DB1E4-B8C0-4EB9-A9E0-CD463E35D6F8}" type="sibTrans" cxnId="{B8DC3853-8AC5-4746-8577-15DB4C6AB4F5}">
      <dgm:prSet/>
      <dgm:spPr/>
      <dgm:t>
        <a:bodyPr/>
        <a:lstStyle/>
        <a:p>
          <a:endParaRPr lang="zh-TW" altLang="en-US"/>
        </a:p>
      </dgm:t>
    </dgm:pt>
    <dgm:pt modelId="{21688CDD-9462-4514-9241-CCEE08B24DD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旅遊</a:t>
          </a:r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文學</a:t>
          </a:r>
          <a:endParaRPr lang="en-US" altLang="zh-TW" sz="14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導論</a:t>
          </a:r>
          <a:endParaRPr lang="zh-TW" altLang="en-US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F75CA0-D3D4-4ED2-BCFB-C039EE93291F}" type="parTrans" cxnId="{AF9F5CC9-47B6-414A-BC8C-43C530E226D9}">
      <dgm:prSet/>
      <dgm:spPr>
        <a:ln w="19050"/>
      </dgm:spPr>
      <dgm:t>
        <a:bodyPr/>
        <a:lstStyle/>
        <a:p>
          <a:endParaRPr lang="zh-TW" altLang="en-US"/>
        </a:p>
      </dgm:t>
    </dgm:pt>
    <dgm:pt modelId="{FD4BBE60-0814-4069-8066-15EBB5819D0E}" type="sibTrans" cxnId="{AF9F5CC9-47B6-414A-BC8C-43C530E226D9}">
      <dgm:prSet/>
      <dgm:spPr/>
      <dgm:t>
        <a:bodyPr/>
        <a:lstStyle/>
        <a:p>
          <a:endParaRPr lang="zh-TW" altLang="en-US"/>
        </a:p>
      </dgm:t>
    </dgm:pt>
    <dgm:pt modelId="{DE60E75D-2AA3-482D-941B-BB328B72AB3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旅遊</a:t>
          </a:r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文學</a:t>
          </a:r>
          <a:endParaRPr lang="en-US" altLang="zh-TW" sz="14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書寫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初探</a:t>
          </a:r>
        </a:p>
      </dgm:t>
    </dgm:pt>
    <dgm:pt modelId="{F155CAE1-439A-4632-ABE6-20579536089B}" type="parTrans" cxnId="{7E7899D6-1332-4A0C-B651-893BF21C1BF7}">
      <dgm:prSet/>
      <dgm:spPr>
        <a:ln w="19050"/>
      </dgm:spPr>
      <dgm:t>
        <a:bodyPr/>
        <a:lstStyle/>
        <a:p>
          <a:endParaRPr lang="zh-TW" altLang="en-US"/>
        </a:p>
      </dgm:t>
    </dgm:pt>
    <dgm:pt modelId="{ECA4D5AA-43A0-408A-826A-89F28531DE8C}" type="sibTrans" cxnId="{7E7899D6-1332-4A0C-B651-893BF21C1BF7}">
      <dgm:prSet/>
      <dgm:spPr/>
      <dgm:t>
        <a:bodyPr/>
        <a:lstStyle/>
        <a:p>
          <a:endParaRPr lang="zh-TW" altLang="en-US"/>
        </a:p>
      </dgm:t>
    </dgm:pt>
    <dgm:pt modelId="{EAE67442-6B8D-4E9E-AE8E-FDD02082368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旅遊</a:t>
          </a:r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文學</a:t>
          </a:r>
          <a:endParaRPr lang="en-US" altLang="zh-TW" sz="14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深度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鑑賞與創作</a:t>
          </a:r>
        </a:p>
      </dgm:t>
    </dgm:pt>
    <dgm:pt modelId="{56BDF49A-68AE-40F0-8527-AFBB7C2C088C}" type="parTrans" cxnId="{81212F67-285E-4A20-AFD2-0BC6120B129F}">
      <dgm:prSet/>
      <dgm:spPr>
        <a:ln w="19050"/>
      </dgm:spPr>
      <dgm:t>
        <a:bodyPr/>
        <a:lstStyle/>
        <a:p>
          <a:endParaRPr lang="zh-TW" altLang="en-US"/>
        </a:p>
      </dgm:t>
    </dgm:pt>
    <dgm:pt modelId="{092E8BD0-9D3C-4595-B154-AC3AEE38FF8C}" type="sibTrans" cxnId="{81212F67-285E-4A20-AFD2-0BC6120B129F}">
      <dgm:prSet/>
      <dgm:spPr/>
      <dgm:t>
        <a:bodyPr/>
        <a:lstStyle/>
        <a:p>
          <a:endParaRPr lang="zh-TW" altLang="en-US"/>
        </a:p>
      </dgm:t>
    </dgm:pt>
    <dgm:pt modelId="{035E8E9F-9BC1-49C1-AAE6-B80EC94F6AE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嘻哈與說唱</a:t>
          </a:r>
        </a:p>
      </dgm:t>
    </dgm:pt>
    <dgm:pt modelId="{97071398-EF40-4D86-9736-665A253BF405}" type="parTrans" cxnId="{12930B5B-BCAF-4DBE-9A82-AF4DD4DF7D41}">
      <dgm:prSet/>
      <dgm:spPr>
        <a:ln w="19050"/>
      </dgm:spPr>
      <dgm:t>
        <a:bodyPr/>
        <a:lstStyle/>
        <a:p>
          <a:endParaRPr lang="zh-TW" altLang="en-US"/>
        </a:p>
      </dgm:t>
    </dgm:pt>
    <dgm:pt modelId="{34C8166A-4F9B-4A5D-8288-20A93B93B9B8}" type="sibTrans" cxnId="{12930B5B-BCAF-4DBE-9A82-AF4DD4DF7D41}">
      <dgm:prSet/>
      <dgm:spPr/>
      <dgm:t>
        <a:bodyPr/>
        <a:lstStyle/>
        <a:p>
          <a:endParaRPr lang="zh-TW" altLang="en-US"/>
        </a:p>
      </dgm:t>
    </dgm:pt>
    <dgm:pt modelId="{05E5307F-5AE8-4303-909E-035382218EB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對偶與意象</a:t>
          </a:r>
        </a:p>
      </dgm:t>
    </dgm:pt>
    <dgm:pt modelId="{4FF8CEB1-A44D-4E9C-95E1-DAC25ECEB27C}" type="parTrans" cxnId="{5B4F3A39-BA5A-4CCD-94BE-79686FF9F9BF}">
      <dgm:prSet/>
      <dgm:spPr>
        <a:ln w="19050"/>
      </dgm:spPr>
      <dgm:t>
        <a:bodyPr/>
        <a:lstStyle/>
        <a:p>
          <a:endParaRPr lang="zh-TW" altLang="en-US"/>
        </a:p>
      </dgm:t>
    </dgm:pt>
    <dgm:pt modelId="{BB9C27F2-6AB7-4535-91FD-96870B54418F}" type="sibTrans" cxnId="{5B4F3A39-BA5A-4CCD-94BE-79686FF9F9BF}">
      <dgm:prSet/>
      <dgm:spPr/>
      <dgm:t>
        <a:bodyPr/>
        <a:lstStyle/>
        <a:p>
          <a:endParaRPr lang="zh-TW" altLang="en-US"/>
        </a:p>
      </dgm:t>
    </dgm:pt>
    <dgm:pt modelId="{A5547A1A-8C15-4F83-BC29-C299D35CAF7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援引與轉化</a:t>
          </a:r>
        </a:p>
      </dgm:t>
    </dgm:pt>
    <dgm:pt modelId="{0D7EF789-5CF7-45A1-8A6E-A5885EC3414C}" type="parTrans" cxnId="{77D84649-9F84-4AAA-B541-0CD47CD8BC4A}">
      <dgm:prSet/>
      <dgm:spPr>
        <a:ln w="19050"/>
      </dgm:spPr>
      <dgm:t>
        <a:bodyPr/>
        <a:lstStyle/>
        <a:p>
          <a:endParaRPr lang="zh-TW" altLang="en-US"/>
        </a:p>
      </dgm:t>
    </dgm:pt>
    <dgm:pt modelId="{504BA79C-5EF8-4206-8B8E-F3D11624BC8E}" type="sibTrans" cxnId="{77D84649-9F84-4AAA-B541-0CD47CD8BC4A}">
      <dgm:prSet/>
      <dgm:spPr/>
      <dgm:t>
        <a:bodyPr/>
        <a:lstStyle/>
        <a:p>
          <a:endParaRPr lang="zh-TW" altLang="en-US"/>
        </a:p>
      </dgm:t>
    </dgm:pt>
    <dgm:pt modelId="{54B0F342-438A-43C3-AB0A-CCB32D9C580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三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歷代遊家哪裡玩？</a:t>
          </a:r>
          <a:endParaRPr lang="zh-TW" altLang="en-US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B67046-0501-4663-8ECE-C173BCC17E53}" type="parTrans" cxnId="{0275E632-8BF8-4997-945A-F30A1C8A3724}">
      <dgm:prSet/>
      <dgm:spPr>
        <a:ln w="19050"/>
      </dgm:spPr>
      <dgm:t>
        <a:bodyPr/>
        <a:lstStyle/>
        <a:p>
          <a:endParaRPr lang="zh-TW" altLang="en-US"/>
        </a:p>
      </dgm:t>
    </dgm:pt>
    <dgm:pt modelId="{63170FBE-EF3D-4EE8-910E-87CB9CCFEF43}" type="sibTrans" cxnId="{0275E632-8BF8-4997-945A-F30A1C8A3724}">
      <dgm:prSet/>
      <dgm:spPr/>
      <dgm:t>
        <a:bodyPr/>
        <a:lstStyle/>
        <a:p>
          <a:endParaRPr lang="zh-TW" altLang="en-US"/>
        </a:p>
      </dgm:t>
    </dgm:pt>
    <dgm:pt modelId="{4194C105-609D-485E-AAA1-2FCAF99436C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四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本地台灣怎麼玩？</a:t>
          </a:r>
          <a:endParaRPr lang="zh-TW" altLang="en-US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375E80-6ED7-4147-B53E-5AF65A560F6C}" type="parTrans" cxnId="{9D670A59-3664-4468-910C-30C327733DEE}">
      <dgm:prSet/>
      <dgm:spPr>
        <a:ln w="19050"/>
      </dgm:spPr>
      <dgm:t>
        <a:bodyPr/>
        <a:lstStyle/>
        <a:p>
          <a:endParaRPr lang="zh-TW" altLang="en-US"/>
        </a:p>
      </dgm:t>
    </dgm:pt>
    <dgm:pt modelId="{562B3565-C48C-4104-B317-1E3C1E26091B}" type="sibTrans" cxnId="{9D670A59-3664-4468-910C-30C327733DEE}">
      <dgm:prSet/>
      <dgm:spPr/>
      <dgm:t>
        <a:bodyPr/>
        <a:lstStyle/>
        <a:p>
          <a:endParaRPr lang="zh-TW" altLang="en-US"/>
        </a:p>
      </dgm:t>
    </dgm:pt>
    <dgm:pt modelId="{34751E88-C529-4CB0-9658-F8FF1A92E23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旅遊文學概說</a:t>
          </a:r>
          <a:endParaRPr lang="zh-TW" altLang="en-US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AE7A7C-3E70-4E12-9989-7833E67B1567}" type="parTrans" cxnId="{52C45C47-FA96-47BE-A38C-55BCAC50BBD5}">
      <dgm:prSet/>
      <dgm:spPr>
        <a:ln w="19050"/>
      </dgm:spPr>
      <dgm:t>
        <a:bodyPr/>
        <a:lstStyle/>
        <a:p>
          <a:endParaRPr lang="zh-TW" altLang="en-US"/>
        </a:p>
      </dgm:t>
    </dgm:pt>
    <dgm:pt modelId="{1698F9E8-B940-4D94-AE19-038A21D1251D}" type="sibTrans" cxnId="{52C45C47-FA96-47BE-A38C-55BCAC50BBD5}">
      <dgm:prSet/>
      <dgm:spPr/>
      <dgm:t>
        <a:bodyPr/>
        <a:lstStyle/>
        <a:p>
          <a:endParaRPr lang="zh-TW" altLang="en-US"/>
        </a:p>
      </dgm:t>
    </dgm:pt>
    <dgm:pt modelId="{4985FDF5-7D30-4182-9BDA-ED88FED7849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旅遊文學的影響</a:t>
          </a:r>
          <a:endParaRPr lang="zh-TW" altLang="en-US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62CB04-B5DD-4A48-ABAB-93327850E85F}" type="parTrans" cxnId="{8B14AD17-B4E8-4A84-9A40-2CB4EF3E22B6}">
      <dgm:prSet/>
      <dgm:spPr>
        <a:ln w="19050"/>
      </dgm:spPr>
      <dgm:t>
        <a:bodyPr/>
        <a:lstStyle/>
        <a:p>
          <a:endParaRPr lang="zh-TW" altLang="en-US"/>
        </a:p>
      </dgm:t>
    </dgm:pt>
    <dgm:pt modelId="{C9845B70-304A-45AA-8C2F-87BEF2750002}" type="sibTrans" cxnId="{8B14AD17-B4E8-4A84-9A40-2CB4EF3E22B6}">
      <dgm:prSet/>
      <dgm:spPr/>
      <dgm:t>
        <a:bodyPr/>
        <a:lstStyle/>
        <a:p>
          <a:endParaRPr lang="zh-TW" altLang="en-US"/>
        </a:p>
      </dgm:t>
    </dgm:pt>
    <dgm:pt modelId="{489C10B9-9E93-4474-85E0-8EDE36F58AC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五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文明發展之旅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--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義大利</a:t>
          </a:r>
        </a:p>
      </dgm:t>
    </dgm:pt>
    <dgm:pt modelId="{239D530F-1F3B-4EED-861E-3EF552471C53}" type="parTrans" cxnId="{441DA888-9CB4-43D6-8EF0-D056645E0941}">
      <dgm:prSet/>
      <dgm:spPr>
        <a:ln w="19050"/>
      </dgm:spPr>
      <dgm:t>
        <a:bodyPr/>
        <a:lstStyle/>
        <a:p>
          <a:endParaRPr lang="zh-TW" altLang="en-US"/>
        </a:p>
      </dgm:t>
    </dgm:pt>
    <dgm:pt modelId="{6E7E9965-54E6-4ECB-82C7-B8B944250E60}" type="sibTrans" cxnId="{441DA888-9CB4-43D6-8EF0-D056645E0941}">
      <dgm:prSet/>
      <dgm:spPr/>
      <dgm:t>
        <a:bodyPr/>
        <a:lstStyle/>
        <a:p>
          <a:endParaRPr lang="zh-TW" altLang="en-US"/>
        </a:p>
      </dgm:t>
    </dgm:pt>
    <dgm:pt modelId="{55F7D1DB-43DD-4C57-8FF5-B1400B52C07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六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感官豐富之旅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--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溫哥華、清邁</a:t>
          </a:r>
        </a:p>
      </dgm:t>
    </dgm:pt>
    <dgm:pt modelId="{188FA0AD-AE92-40C4-9E79-4BCB7BAEAA52}" type="parTrans" cxnId="{CE486237-A714-44E9-8FEC-C85EE53C0E4A}">
      <dgm:prSet/>
      <dgm:spPr>
        <a:ln w="19050"/>
      </dgm:spPr>
      <dgm:t>
        <a:bodyPr/>
        <a:lstStyle/>
        <a:p>
          <a:endParaRPr lang="zh-TW" altLang="en-US"/>
        </a:p>
      </dgm:t>
    </dgm:pt>
    <dgm:pt modelId="{B59DA118-FE8C-4D8F-A21C-61E1C5DDF064}" type="sibTrans" cxnId="{CE486237-A714-44E9-8FEC-C85EE53C0E4A}">
      <dgm:prSet/>
      <dgm:spPr/>
      <dgm:t>
        <a:bodyPr/>
        <a:lstStyle/>
        <a:p>
          <a:endParaRPr lang="zh-TW" altLang="en-US"/>
        </a:p>
      </dgm:t>
    </dgm:pt>
    <dgm:pt modelId="{120EEAE3-5661-4A68-9B95-CDD03A841F3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七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深度旅遊</a:t>
          </a:r>
          <a:r>
            <a:rPr lang="en-US" altLang="zh-TW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--</a:t>
          </a:r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芬蘭</a:t>
          </a:r>
        </a:p>
      </dgm:t>
    </dgm:pt>
    <dgm:pt modelId="{A01DA4D3-6517-4E22-9866-F8F3175123D4}" type="parTrans" cxnId="{BA1BE46A-CBEF-4E45-93CD-1D6445A97C60}">
      <dgm:prSet/>
      <dgm:spPr>
        <a:ln w="19050"/>
      </dgm:spPr>
      <dgm:t>
        <a:bodyPr/>
        <a:lstStyle/>
        <a:p>
          <a:endParaRPr lang="zh-TW" altLang="en-US"/>
        </a:p>
      </dgm:t>
    </dgm:pt>
    <dgm:pt modelId="{7531BCBC-EBBF-4C8C-8A60-3E82E52DDB8A}" type="sibTrans" cxnId="{BA1BE46A-CBEF-4E45-93CD-1D6445A97C60}">
      <dgm:prSet/>
      <dgm:spPr/>
      <dgm:t>
        <a:bodyPr/>
        <a:lstStyle/>
        <a:p>
          <a:endParaRPr lang="zh-TW" altLang="en-US"/>
        </a:p>
      </dgm:t>
    </dgm:pt>
    <dgm:pt modelId="{9EF7AAB0-93BB-4F06-A883-A0261142F58B}" type="pres">
      <dgm:prSet presAssocID="{F8DFA33A-4E05-4B4C-A452-866C664433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BCEE2F-CAE9-4A10-BE14-E5B794A41D5D}" type="pres">
      <dgm:prSet presAssocID="{7A241FB4-B812-43D0-BDBA-35E89FE9BDF6}" presName="root1" presStyleCnt="0"/>
      <dgm:spPr/>
    </dgm:pt>
    <dgm:pt modelId="{A22FBFAC-061D-476D-94DD-936C5BEBE69A}" type="pres">
      <dgm:prSet presAssocID="{7A241FB4-B812-43D0-BDBA-35E89FE9BDF6}" presName="LevelOneTextNode" presStyleLbl="node0" presStyleIdx="0" presStyleCnt="1" custAng="5400000" custScaleX="155370" custScaleY="32741" custLinFactX="-12782" custLinFactNeighborX="-100000" custLinFactNeighborY="-13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0D90D9-C454-4BC2-9FFB-1658AE1CE52A}" type="pres">
      <dgm:prSet presAssocID="{7A241FB4-B812-43D0-BDBA-35E89FE9BDF6}" presName="level2hierChild" presStyleCnt="0"/>
      <dgm:spPr/>
    </dgm:pt>
    <dgm:pt modelId="{20E8192C-A44C-4806-9933-C19D62CB0BE0}" type="pres">
      <dgm:prSet presAssocID="{5BCB6761-DE68-4AE0-9E9E-E249D60F29A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90BC6270-C0BE-44BD-86BE-3FDBD37305B4}" type="pres">
      <dgm:prSet presAssocID="{5BCB6761-DE68-4AE0-9E9E-E249D60F29A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0AC18132-A96B-4EFC-891D-8E0E68F1FB62}" type="pres">
      <dgm:prSet presAssocID="{8FB07DF4-16AA-43F7-906A-BCCD4C253CFF}" presName="root2" presStyleCnt="0"/>
      <dgm:spPr/>
    </dgm:pt>
    <dgm:pt modelId="{57C0F3FD-A538-4B72-814C-4A430816FD58}" type="pres">
      <dgm:prSet presAssocID="{8FB07DF4-16AA-43F7-906A-BCCD4C253CFF}" presName="LevelTwoTextNode" presStyleLbl="node2" presStyleIdx="0" presStyleCnt="2" custScaleX="51472" custScaleY="156917" custLinFactNeighborX="-6521" custLinFactNeighborY="57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7D4038-81D2-439C-A28E-0691FF60DC84}" type="pres">
      <dgm:prSet presAssocID="{8FB07DF4-16AA-43F7-906A-BCCD4C253CFF}" presName="level3hierChild" presStyleCnt="0"/>
      <dgm:spPr/>
    </dgm:pt>
    <dgm:pt modelId="{9B299475-AFDD-4830-A359-DF73289C49B1}" type="pres">
      <dgm:prSet presAssocID="{9CF75CA0-D3D4-4ED2-BCFB-C039EE93291F}" presName="conn2-1" presStyleLbl="parChTrans1D3" presStyleIdx="0" presStyleCnt="6"/>
      <dgm:spPr/>
      <dgm:t>
        <a:bodyPr/>
        <a:lstStyle/>
        <a:p>
          <a:endParaRPr lang="zh-TW" altLang="en-US"/>
        </a:p>
      </dgm:t>
    </dgm:pt>
    <dgm:pt modelId="{0D969682-F651-4568-8BC8-2ED2D2390DF9}" type="pres">
      <dgm:prSet presAssocID="{9CF75CA0-D3D4-4ED2-BCFB-C039EE93291F}" presName="connTx" presStyleLbl="parChTrans1D3" presStyleIdx="0" presStyleCnt="6"/>
      <dgm:spPr/>
      <dgm:t>
        <a:bodyPr/>
        <a:lstStyle/>
        <a:p>
          <a:endParaRPr lang="zh-TW" altLang="en-US"/>
        </a:p>
      </dgm:t>
    </dgm:pt>
    <dgm:pt modelId="{0C61B9D7-4020-4A3A-8026-B5495C6C708B}" type="pres">
      <dgm:prSet presAssocID="{21688CDD-9462-4514-9241-CCEE08B24DDC}" presName="root2" presStyleCnt="0"/>
      <dgm:spPr/>
    </dgm:pt>
    <dgm:pt modelId="{B1AAFB52-23A1-4906-9743-B3066A21C017}" type="pres">
      <dgm:prSet presAssocID="{21688CDD-9462-4514-9241-CCEE08B24DDC}" presName="LevelTwoTextNode" presStyleLbl="node3" presStyleIdx="0" presStyleCnt="6" custScaleY="1892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F9AFD4-03B8-4E6B-A35A-764C3D0BAEED}" type="pres">
      <dgm:prSet presAssocID="{21688CDD-9462-4514-9241-CCEE08B24DDC}" presName="level3hierChild" presStyleCnt="0"/>
      <dgm:spPr/>
    </dgm:pt>
    <dgm:pt modelId="{A02F0A95-DE58-4AE3-840F-50FE7BFA8FAA}" type="pres">
      <dgm:prSet presAssocID="{C1AE7A7C-3E70-4E12-9989-7833E67B1567}" presName="conn2-1" presStyleLbl="parChTrans1D4" presStyleIdx="0" presStyleCnt="7"/>
      <dgm:spPr/>
      <dgm:t>
        <a:bodyPr/>
        <a:lstStyle/>
        <a:p>
          <a:endParaRPr lang="zh-TW" altLang="en-US"/>
        </a:p>
      </dgm:t>
    </dgm:pt>
    <dgm:pt modelId="{C6095A1D-3913-4A33-91AF-924CFE15426D}" type="pres">
      <dgm:prSet presAssocID="{C1AE7A7C-3E70-4E12-9989-7833E67B1567}" presName="connTx" presStyleLbl="parChTrans1D4" presStyleIdx="0" presStyleCnt="7"/>
      <dgm:spPr/>
      <dgm:t>
        <a:bodyPr/>
        <a:lstStyle/>
        <a:p>
          <a:endParaRPr lang="zh-TW" altLang="en-US"/>
        </a:p>
      </dgm:t>
    </dgm:pt>
    <dgm:pt modelId="{F7847200-9B32-4DFE-B3FB-E3BC89ED2D4B}" type="pres">
      <dgm:prSet presAssocID="{34751E88-C529-4CB0-9658-F8FF1A92E230}" presName="root2" presStyleCnt="0"/>
      <dgm:spPr/>
    </dgm:pt>
    <dgm:pt modelId="{B2376D53-DD48-4359-971E-6D3237E4632A}" type="pres">
      <dgm:prSet presAssocID="{34751E88-C529-4CB0-9658-F8FF1A92E230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914292-5D3A-44DD-9E71-AC1E7F5032CA}" type="pres">
      <dgm:prSet presAssocID="{34751E88-C529-4CB0-9658-F8FF1A92E230}" presName="level3hierChild" presStyleCnt="0"/>
      <dgm:spPr/>
    </dgm:pt>
    <dgm:pt modelId="{CC2F23F3-C8EA-44E3-BE5D-43BC1EA64981}" type="pres">
      <dgm:prSet presAssocID="{7062CB04-B5DD-4A48-ABAB-93327850E85F}" presName="conn2-1" presStyleLbl="parChTrans1D4" presStyleIdx="1" presStyleCnt="7"/>
      <dgm:spPr/>
      <dgm:t>
        <a:bodyPr/>
        <a:lstStyle/>
        <a:p>
          <a:endParaRPr lang="zh-TW" altLang="en-US"/>
        </a:p>
      </dgm:t>
    </dgm:pt>
    <dgm:pt modelId="{40E95BCF-E937-410E-ADDD-4FF8EF52303F}" type="pres">
      <dgm:prSet presAssocID="{7062CB04-B5DD-4A48-ABAB-93327850E85F}" presName="connTx" presStyleLbl="parChTrans1D4" presStyleIdx="1" presStyleCnt="7"/>
      <dgm:spPr/>
      <dgm:t>
        <a:bodyPr/>
        <a:lstStyle/>
        <a:p>
          <a:endParaRPr lang="zh-TW" altLang="en-US"/>
        </a:p>
      </dgm:t>
    </dgm:pt>
    <dgm:pt modelId="{2994B98C-9D3B-4C40-8122-C9E47B379B8C}" type="pres">
      <dgm:prSet presAssocID="{4985FDF5-7D30-4182-9BDA-ED88FED78493}" presName="root2" presStyleCnt="0"/>
      <dgm:spPr/>
    </dgm:pt>
    <dgm:pt modelId="{33A1C2BA-5DB4-4469-B7AD-29D9C1DC3E94}" type="pres">
      <dgm:prSet presAssocID="{4985FDF5-7D30-4182-9BDA-ED88FED78493}" presName="LevelTwoTextNode" presStyleLbl="node4" presStyleIdx="1" presStyleCnt="7" custScaleX="1256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2A17BEA-77D1-459C-846F-13F1315C04BE}" type="pres">
      <dgm:prSet presAssocID="{4985FDF5-7D30-4182-9BDA-ED88FED78493}" presName="level3hierChild" presStyleCnt="0"/>
      <dgm:spPr/>
    </dgm:pt>
    <dgm:pt modelId="{6F8826AF-85AD-45CB-82C3-9C6566FBAA25}" type="pres">
      <dgm:prSet presAssocID="{F155CAE1-439A-4632-ABE6-20579536089B}" presName="conn2-1" presStyleLbl="parChTrans1D3" presStyleIdx="1" presStyleCnt="6"/>
      <dgm:spPr/>
      <dgm:t>
        <a:bodyPr/>
        <a:lstStyle/>
        <a:p>
          <a:endParaRPr lang="zh-TW" altLang="en-US"/>
        </a:p>
      </dgm:t>
    </dgm:pt>
    <dgm:pt modelId="{C58E0207-D9E0-4C9B-9B02-1D5171123361}" type="pres">
      <dgm:prSet presAssocID="{F155CAE1-439A-4632-ABE6-20579536089B}" presName="connTx" presStyleLbl="parChTrans1D3" presStyleIdx="1" presStyleCnt="6"/>
      <dgm:spPr/>
      <dgm:t>
        <a:bodyPr/>
        <a:lstStyle/>
        <a:p>
          <a:endParaRPr lang="zh-TW" altLang="en-US"/>
        </a:p>
      </dgm:t>
    </dgm:pt>
    <dgm:pt modelId="{468050FF-F9AB-4D9A-889B-92B330D83DAB}" type="pres">
      <dgm:prSet presAssocID="{DE60E75D-2AA3-482D-941B-BB328B72AB3F}" presName="root2" presStyleCnt="0"/>
      <dgm:spPr/>
    </dgm:pt>
    <dgm:pt modelId="{69830817-9183-4E0D-A848-4FBFCB487606}" type="pres">
      <dgm:prSet presAssocID="{DE60E75D-2AA3-482D-941B-BB328B72AB3F}" presName="LevelTwoTextNode" presStyleLbl="node3" presStyleIdx="1" presStyleCnt="6" custScaleY="1877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2F6737-BAFB-4AA3-8D81-266C3BF77E8D}" type="pres">
      <dgm:prSet presAssocID="{DE60E75D-2AA3-482D-941B-BB328B72AB3F}" presName="level3hierChild" presStyleCnt="0"/>
      <dgm:spPr/>
    </dgm:pt>
    <dgm:pt modelId="{F5EE3CCC-06B7-4D60-B9DC-1354A9135941}" type="pres">
      <dgm:prSet presAssocID="{23B67046-0501-4663-8ECE-C173BCC17E53}" presName="conn2-1" presStyleLbl="parChTrans1D4" presStyleIdx="2" presStyleCnt="7"/>
      <dgm:spPr/>
      <dgm:t>
        <a:bodyPr/>
        <a:lstStyle/>
        <a:p>
          <a:endParaRPr lang="zh-TW" altLang="en-US"/>
        </a:p>
      </dgm:t>
    </dgm:pt>
    <dgm:pt modelId="{990F60E3-CA4D-46E6-9301-F41D45CD0C8A}" type="pres">
      <dgm:prSet presAssocID="{23B67046-0501-4663-8ECE-C173BCC17E53}" presName="connTx" presStyleLbl="parChTrans1D4" presStyleIdx="2" presStyleCnt="7"/>
      <dgm:spPr/>
      <dgm:t>
        <a:bodyPr/>
        <a:lstStyle/>
        <a:p>
          <a:endParaRPr lang="zh-TW" altLang="en-US"/>
        </a:p>
      </dgm:t>
    </dgm:pt>
    <dgm:pt modelId="{983BCE11-1D27-4D1C-998F-EF1BE1C061F1}" type="pres">
      <dgm:prSet presAssocID="{54B0F342-438A-43C3-AB0A-CCB32D9C580C}" presName="root2" presStyleCnt="0"/>
      <dgm:spPr/>
    </dgm:pt>
    <dgm:pt modelId="{1314EC55-8132-40CB-8F84-5BECB11C88C8}" type="pres">
      <dgm:prSet presAssocID="{54B0F342-438A-43C3-AB0A-CCB32D9C580C}" presName="LevelTwoTextNode" presStyleLbl="node4" presStyleIdx="2" presStyleCnt="7" custScaleX="1270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8B1FF2-9786-4722-96DA-CDF6F9CED739}" type="pres">
      <dgm:prSet presAssocID="{54B0F342-438A-43C3-AB0A-CCB32D9C580C}" presName="level3hierChild" presStyleCnt="0"/>
      <dgm:spPr/>
    </dgm:pt>
    <dgm:pt modelId="{EB4A884C-646B-40DB-8268-0E7A2D4F305D}" type="pres">
      <dgm:prSet presAssocID="{E5375E80-6ED7-4147-B53E-5AF65A560F6C}" presName="conn2-1" presStyleLbl="parChTrans1D4" presStyleIdx="3" presStyleCnt="7"/>
      <dgm:spPr/>
      <dgm:t>
        <a:bodyPr/>
        <a:lstStyle/>
        <a:p>
          <a:endParaRPr lang="zh-TW" altLang="en-US"/>
        </a:p>
      </dgm:t>
    </dgm:pt>
    <dgm:pt modelId="{5278F41A-B193-41A5-AF39-EBD8A0FA1974}" type="pres">
      <dgm:prSet presAssocID="{E5375E80-6ED7-4147-B53E-5AF65A560F6C}" presName="connTx" presStyleLbl="parChTrans1D4" presStyleIdx="3" presStyleCnt="7"/>
      <dgm:spPr/>
      <dgm:t>
        <a:bodyPr/>
        <a:lstStyle/>
        <a:p>
          <a:endParaRPr lang="zh-TW" altLang="en-US"/>
        </a:p>
      </dgm:t>
    </dgm:pt>
    <dgm:pt modelId="{95C0CD64-C297-4432-ADE0-76CF7E0129BA}" type="pres">
      <dgm:prSet presAssocID="{4194C105-609D-485E-AAA1-2FCAF99436C0}" presName="root2" presStyleCnt="0"/>
      <dgm:spPr/>
    </dgm:pt>
    <dgm:pt modelId="{31AA5E5F-3EAA-41FA-91E5-6FA5C0814ABD}" type="pres">
      <dgm:prSet presAssocID="{4194C105-609D-485E-AAA1-2FCAF99436C0}" presName="LevelTwoTextNode" presStyleLbl="node4" presStyleIdx="3" presStyleCnt="7" custScaleX="12727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155A536-BBF9-4E44-B7B9-F2D65594E5FA}" type="pres">
      <dgm:prSet presAssocID="{4194C105-609D-485E-AAA1-2FCAF99436C0}" presName="level3hierChild" presStyleCnt="0"/>
      <dgm:spPr/>
    </dgm:pt>
    <dgm:pt modelId="{AD57C017-AA4E-42A9-A4FB-7D5BAEF9E2A2}" type="pres">
      <dgm:prSet presAssocID="{56BDF49A-68AE-40F0-8527-AFBB7C2C088C}" presName="conn2-1" presStyleLbl="parChTrans1D3" presStyleIdx="2" presStyleCnt="6"/>
      <dgm:spPr/>
      <dgm:t>
        <a:bodyPr/>
        <a:lstStyle/>
        <a:p>
          <a:endParaRPr lang="zh-TW" altLang="en-US"/>
        </a:p>
      </dgm:t>
    </dgm:pt>
    <dgm:pt modelId="{A920B3F1-C7E7-4E8A-AF0C-7AC0EA09898C}" type="pres">
      <dgm:prSet presAssocID="{56BDF49A-68AE-40F0-8527-AFBB7C2C088C}" presName="connTx" presStyleLbl="parChTrans1D3" presStyleIdx="2" presStyleCnt="6"/>
      <dgm:spPr/>
      <dgm:t>
        <a:bodyPr/>
        <a:lstStyle/>
        <a:p>
          <a:endParaRPr lang="zh-TW" altLang="en-US"/>
        </a:p>
      </dgm:t>
    </dgm:pt>
    <dgm:pt modelId="{B0883B85-E9DB-4AC6-A4A1-95B959C44C5F}" type="pres">
      <dgm:prSet presAssocID="{EAE67442-6B8D-4E9E-AE8E-FDD02082368F}" presName="root2" presStyleCnt="0"/>
      <dgm:spPr/>
    </dgm:pt>
    <dgm:pt modelId="{4CC77418-CBA0-4669-BADB-3570EBDC0DB0}" type="pres">
      <dgm:prSet presAssocID="{EAE67442-6B8D-4E9E-AE8E-FDD02082368F}" presName="LevelTwoTextNode" presStyleLbl="node3" presStyleIdx="2" presStyleCnt="6" custScaleY="1989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873F81E-4DA7-43B3-8C18-E1C31F6183B5}" type="pres">
      <dgm:prSet presAssocID="{EAE67442-6B8D-4E9E-AE8E-FDD02082368F}" presName="level3hierChild" presStyleCnt="0"/>
      <dgm:spPr/>
    </dgm:pt>
    <dgm:pt modelId="{166B0631-BDE0-4EC2-B8E9-92E5EA72F56E}" type="pres">
      <dgm:prSet presAssocID="{239D530F-1F3B-4EED-861E-3EF552471C53}" presName="conn2-1" presStyleLbl="parChTrans1D4" presStyleIdx="4" presStyleCnt="7"/>
      <dgm:spPr/>
      <dgm:t>
        <a:bodyPr/>
        <a:lstStyle/>
        <a:p>
          <a:endParaRPr lang="zh-TW" altLang="en-US"/>
        </a:p>
      </dgm:t>
    </dgm:pt>
    <dgm:pt modelId="{0E09D35C-C177-400B-A214-07B8DBECC9F2}" type="pres">
      <dgm:prSet presAssocID="{239D530F-1F3B-4EED-861E-3EF552471C53}" presName="connTx" presStyleLbl="parChTrans1D4" presStyleIdx="4" presStyleCnt="7"/>
      <dgm:spPr/>
      <dgm:t>
        <a:bodyPr/>
        <a:lstStyle/>
        <a:p>
          <a:endParaRPr lang="zh-TW" altLang="en-US"/>
        </a:p>
      </dgm:t>
    </dgm:pt>
    <dgm:pt modelId="{2DE1323A-A56B-4A8A-9ECF-B17E890376E5}" type="pres">
      <dgm:prSet presAssocID="{489C10B9-9E93-4474-85E0-8EDE36F58AC1}" presName="root2" presStyleCnt="0"/>
      <dgm:spPr/>
    </dgm:pt>
    <dgm:pt modelId="{2F1FD338-4F7E-46FD-A18A-9AE1D2FB0DB9}" type="pres">
      <dgm:prSet presAssocID="{489C10B9-9E93-4474-85E0-8EDE36F58AC1}" presName="LevelTwoTextNode" presStyleLbl="node4" presStyleIdx="4" presStyleCnt="7" custScaleX="161694" custLinFactNeighborX="-594" custLinFactNeighborY="-58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8D0BC6-28CD-44C2-BC1D-5CF2A90A70CE}" type="pres">
      <dgm:prSet presAssocID="{489C10B9-9E93-4474-85E0-8EDE36F58AC1}" presName="level3hierChild" presStyleCnt="0"/>
      <dgm:spPr/>
    </dgm:pt>
    <dgm:pt modelId="{B8FF3BA6-5BC8-45EA-BCED-249B74B8A9A1}" type="pres">
      <dgm:prSet presAssocID="{188FA0AD-AE92-40C4-9E79-4BCB7BAEAA52}" presName="conn2-1" presStyleLbl="parChTrans1D4" presStyleIdx="5" presStyleCnt="7"/>
      <dgm:spPr/>
      <dgm:t>
        <a:bodyPr/>
        <a:lstStyle/>
        <a:p>
          <a:endParaRPr lang="zh-TW" altLang="en-US"/>
        </a:p>
      </dgm:t>
    </dgm:pt>
    <dgm:pt modelId="{D0A1BBD0-AD9A-4459-8D58-455523484329}" type="pres">
      <dgm:prSet presAssocID="{188FA0AD-AE92-40C4-9E79-4BCB7BAEAA52}" presName="connTx" presStyleLbl="parChTrans1D4" presStyleIdx="5" presStyleCnt="7"/>
      <dgm:spPr/>
      <dgm:t>
        <a:bodyPr/>
        <a:lstStyle/>
        <a:p>
          <a:endParaRPr lang="zh-TW" altLang="en-US"/>
        </a:p>
      </dgm:t>
    </dgm:pt>
    <dgm:pt modelId="{2ACB5041-FFF7-4EAD-8243-9AEFA09E1824}" type="pres">
      <dgm:prSet presAssocID="{55F7D1DB-43DD-4C57-8FF5-B1400B52C07C}" presName="root2" presStyleCnt="0"/>
      <dgm:spPr/>
    </dgm:pt>
    <dgm:pt modelId="{97778D17-90C0-4B1B-A1DE-4B76DC61FA21}" type="pres">
      <dgm:prSet presAssocID="{55F7D1DB-43DD-4C57-8FF5-B1400B52C07C}" presName="LevelTwoTextNode" presStyleLbl="node4" presStyleIdx="5" presStyleCnt="7" custScaleX="191238" custLinFactNeighborX="-822" custLinFactNeighborY="-47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4DF3CB-DBAC-44C7-A280-0CAD1AD8E893}" type="pres">
      <dgm:prSet presAssocID="{55F7D1DB-43DD-4C57-8FF5-B1400B52C07C}" presName="level3hierChild" presStyleCnt="0"/>
      <dgm:spPr/>
    </dgm:pt>
    <dgm:pt modelId="{F21636F2-D750-49A7-9EEB-3C457837F195}" type="pres">
      <dgm:prSet presAssocID="{A01DA4D3-6517-4E22-9866-F8F3175123D4}" presName="conn2-1" presStyleLbl="parChTrans1D4" presStyleIdx="6" presStyleCnt="7"/>
      <dgm:spPr/>
      <dgm:t>
        <a:bodyPr/>
        <a:lstStyle/>
        <a:p>
          <a:endParaRPr lang="zh-TW" altLang="en-US"/>
        </a:p>
      </dgm:t>
    </dgm:pt>
    <dgm:pt modelId="{E98839DD-F97D-4C65-AC51-B1C40A73A828}" type="pres">
      <dgm:prSet presAssocID="{A01DA4D3-6517-4E22-9866-F8F3175123D4}" presName="connTx" presStyleLbl="parChTrans1D4" presStyleIdx="6" presStyleCnt="7"/>
      <dgm:spPr/>
      <dgm:t>
        <a:bodyPr/>
        <a:lstStyle/>
        <a:p>
          <a:endParaRPr lang="zh-TW" altLang="en-US"/>
        </a:p>
      </dgm:t>
    </dgm:pt>
    <dgm:pt modelId="{935D6AC6-63DC-4B80-9BB6-89C5FBCE046E}" type="pres">
      <dgm:prSet presAssocID="{120EEAE3-5661-4A68-9B95-CDD03A841F36}" presName="root2" presStyleCnt="0"/>
      <dgm:spPr/>
    </dgm:pt>
    <dgm:pt modelId="{52318AE9-C967-437A-95D7-036BCC8B3601}" type="pres">
      <dgm:prSet presAssocID="{120EEAE3-5661-4A68-9B95-CDD03A841F36}" presName="LevelTwoTextNode" presStyleLbl="node4" presStyleIdx="6" presStyleCnt="7" custScaleX="1220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FEC219-AC01-4D9A-9E60-B9D9786EEC14}" type="pres">
      <dgm:prSet presAssocID="{120EEAE3-5661-4A68-9B95-CDD03A841F36}" presName="level3hierChild" presStyleCnt="0"/>
      <dgm:spPr/>
    </dgm:pt>
    <dgm:pt modelId="{30AF46AD-8C60-4DEF-A664-C2D28A977C81}" type="pres">
      <dgm:prSet presAssocID="{A7770B8E-9FD4-454B-B36C-D1FC7904483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CA5A2CF6-D2B0-49E0-8810-35B10BCD9801}" type="pres">
      <dgm:prSet presAssocID="{A7770B8E-9FD4-454B-B36C-D1FC7904483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C1770493-E682-4F77-9E3F-3C1206F46864}" type="pres">
      <dgm:prSet presAssocID="{287BDF96-5D19-4318-B75B-66FFDE663DAF}" presName="root2" presStyleCnt="0"/>
      <dgm:spPr/>
    </dgm:pt>
    <dgm:pt modelId="{2F977131-9FBA-4BF7-87AB-8A8DC29253F4}" type="pres">
      <dgm:prSet presAssocID="{287BDF96-5D19-4318-B75B-66FFDE663DAF}" presName="LevelTwoTextNode" presStyleLbl="node2" presStyleIdx="1" presStyleCnt="2" custScaleX="51499" custScaleY="148680" custLinFactNeighborX="-5381" custLinFactNeighborY="48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559A85-EAF9-42DA-A725-083801D06DF8}" type="pres">
      <dgm:prSet presAssocID="{287BDF96-5D19-4318-B75B-66FFDE663DAF}" presName="level3hierChild" presStyleCnt="0"/>
      <dgm:spPr/>
    </dgm:pt>
    <dgm:pt modelId="{923C5E2A-F6B2-45FB-8601-F76EE7DC1DF0}" type="pres">
      <dgm:prSet presAssocID="{97071398-EF40-4D86-9736-665A253BF405}" presName="conn2-1" presStyleLbl="parChTrans1D3" presStyleIdx="3" presStyleCnt="6"/>
      <dgm:spPr/>
      <dgm:t>
        <a:bodyPr/>
        <a:lstStyle/>
        <a:p>
          <a:endParaRPr lang="zh-TW" altLang="en-US"/>
        </a:p>
      </dgm:t>
    </dgm:pt>
    <dgm:pt modelId="{A84AFE19-864B-43BC-AD56-9DCE286CC681}" type="pres">
      <dgm:prSet presAssocID="{97071398-EF40-4D86-9736-665A253BF405}" presName="connTx" presStyleLbl="parChTrans1D3" presStyleIdx="3" presStyleCnt="6"/>
      <dgm:spPr/>
      <dgm:t>
        <a:bodyPr/>
        <a:lstStyle/>
        <a:p>
          <a:endParaRPr lang="zh-TW" altLang="en-US"/>
        </a:p>
      </dgm:t>
    </dgm:pt>
    <dgm:pt modelId="{FA368918-98D5-40A4-9EBA-8C8582E0867E}" type="pres">
      <dgm:prSet presAssocID="{035E8E9F-9BC1-49C1-AAE6-B80EC94F6AEA}" presName="root2" presStyleCnt="0"/>
      <dgm:spPr/>
    </dgm:pt>
    <dgm:pt modelId="{4877CA78-DEA8-499E-944E-86CE0810C92D}" type="pres">
      <dgm:prSet presAssocID="{035E8E9F-9BC1-49C1-AAE6-B80EC94F6AEA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1E2BA4-298D-4A54-8D38-6060A65D094B}" type="pres">
      <dgm:prSet presAssocID="{035E8E9F-9BC1-49C1-AAE6-B80EC94F6AEA}" presName="level3hierChild" presStyleCnt="0"/>
      <dgm:spPr/>
    </dgm:pt>
    <dgm:pt modelId="{CAD25D6F-A1D2-40C0-A07A-2F5CFBDF733B}" type="pres">
      <dgm:prSet presAssocID="{4FF8CEB1-A44D-4E9C-95E1-DAC25ECEB27C}" presName="conn2-1" presStyleLbl="parChTrans1D3" presStyleIdx="4" presStyleCnt="6"/>
      <dgm:spPr/>
      <dgm:t>
        <a:bodyPr/>
        <a:lstStyle/>
        <a:p>
          <a:endParaRPr lang="zh-TW" altLang="en-US"/>
        </a:p>
      </dgm:t>
    </dgm:pt>
    <dgm:pt modelId="{2F679A35-93BD-40FB-970C-F8EA437E4650}" type="pres">
      <dgm:prSet presAssocID="{4FF8CEB1-A44D-4E9C-95E1-DAC25ECEB27C}" presName="connTx" presStyleLbl="parChTrans1D3" presStyleIdx="4" presStyleCnt="6"/>
      <dgm:spPr/>
      <dgm:t>
        <a:bodyPr/>
        <a:lstStyle/>
        <a:p>
          <a:endParaRPr lang="zh-TW" altLang="en-US"/>
        </a:p>
      </dgm:t>
    </dgm:pt>
    <dgm:pt modelId="{136BD3A3-DF3B-4681-A14F-FA4B1DADDB3F}" type="pres">
      <dgm:prSet presAssocID="{05E5307F-5AE8-4303-909E-035382218EBF}" presName="root2" presStyleCnt="0"/>
      <dgm:spPr/>
    </dgm:pt>
    <dgm:pt modelId="{4604CDDD-490C-45AC-861C-F13043CF924F}" type="pres">
      <dgm:prSet presAssocID="{05E5307F-5AE8-4303-909E-035382218EBF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529D7D-D049-4D9B-9126-756B57FD8596}" type="pres">
      <dgm:prSet presAssocID="{05E5307F-5AE8-4303-909E-035382218EBF}" presName="level3hierChild" presStyleCnt="0"/>
      <dgm:spPr/>
    </dgm:pt>
    <dgm:pt modelId="{DE566E25-A5E8-482C-9776-0B686E53B9D2}" type="pres">
      <dgm:prSet presAssocID="{0D7EF789-5CF7-45A1-8A6E-A5885EC3414C}" presName="conn2-1" presStyleLbl="parChTrans1D3" presStyleIdx="5" presStyleCnt="6"/>
      <dgm:spPr/>
      <dgm:t>
        <a:bodyPr/>
        <a:lstStyle/>
        <a:p>
          <a:endParaRPr lang="zh-TW" altLang="en-US"/>
        </a:p>
      </dgm:t>
    </dgm:pt>
    <dgm:pt modelId="{E987DB76-9DAA-4A2A-A238-126F3953C49F}" type="pres">
      <dgm:prSet presAssocID="{0D7EF789-5CF7-45A1-8A6E-A5885EC3414C}" presName="connTx" presStyleLbl="parChTrans1D3" presStyleIdx="5" presStyleCnt="6"/>
      <dgm:spPr/>
      <dgm:t>
        <a:bodyPr/>
        <a:lstStyle/>
        <a:p>
          <a:endParaRPr lang="zh-TW" altLang="en-US"/>
        </a:p>
      </dgm:t>
    </dgm:pt>
    <dgm:pt modelId="{1948BA8C-9208-47B1-90E4-56C5655B0E22}" type="pres">
      <dgm:prSet presAssocID="{A5547A1A-8C15-4F83-BC29-C299D35CAF78}" presName="root2" presStyleCnt="0"/>
      <dgm:spPr/>
    </dgm:pt>
    <dgm:pt modelId="{CB7981ED-FC1B-49A8-AF1E-67E550D771BF}" type="pres">
      <dgm:prSet presAssocID="{A5547A1A-8C15-4F83-BC29-C299D35CAF78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A8157B3-85A0-4E2D-8224-C6E9D16EFB0D}" type="pres">
      <dgm:prSet presAssocID="{A5547A1A-8C15-4F83-BC29-C299D35CAF78}" presName="level3hierChild" presStyleCnt="0"/>
      <dgm:spPr/>
    </dgm:pt>
  </dgm:ptLst>
  <dgm:cxnLst>
    <dgm:cxn modelId="{CEB7EE59-30B7-4DDB-B676-749870562128}" type="presOf" srcId="{A01DA4D3-6517-4E22-9866-F8F3175123D4}" destId="{F21636F2-D750-49A7-9EEB-3C457837F195}" srcOrd="0" destOrd="0" presId="urn:microsoft.com/office/officeart/2008/layout/HorizontalMultiLevelHierarchy"/>
    <dgm:cxn modelId="{8B14AD17-B4E8-4A84-9A40-2CB4EF3E22B6}" srcId="{21688CDD-9462-4514-9241-CCEE08B24DDC}" destId="{4985FDF5-7D30-4182-9BDA-ED88FED78493}" srcOrd="1" destOrd="0" parTransId="{7062CB04-B5DD-4A48-ABAB-93327850E85F}" sibTransId="{C9845B70-304A-45AA-8C2F-87BEF2750002}"/>
    <dgm:cxn modelId="{8080A558-4BDE-43CD-87B9-44A4A863E468}" type="presOf" srcId="{A7770B8E-9FD4-454B-B36C-D1FC7904483B}" destId="{CA5A2CF6-D2B0-49E0-8810-35B10BCD9801}" srcOrd="1" destOrd="0" presId="urn:microsoft.com/office/officeart/2008/layout/HorizontalMultiLevelHierarchy"/>
    <dgm:cxn modelId="{BE26EB84-0D64-4EEF-9A1C-7E339FDFF640}" type="presOf" srcId="{8FB07DF4-16AA-43F7-906A-BCCD4C253CFF}" destId="{57C0F3FD-A538-4B72-814C-4A430816FD58}" srcOrd="0" destOrd="0" presId="urn:microsoft.com/office/officeart/2008/layout/HorizontalMultiLevelHierarchy"/>
    <dgm:cxn modelId="{103F6D18-B998-41B1-A047-0909B4D16964}" type="presOf" srcId="{E5375E80-6ED7-4147-B53E-5AF65A560F6C}" destId="{EB4A884C-646B-40DB-8268-0E7A2D4F305D}" srcOrd="0" destOrd="0" presId="urn:microsoft.com/office/officeart/2008/layout/HorizontalMultiLevelHierarchy"/>
    <dgm:cxn modelId="{52C45C47-FA96-47BE-A38C-55BCAC50BBD5}" srcId="{21688CDD-9462-4514-9241-CCEE08B24DDC}" destId="{34751E88-C529-4CB0-9658-F8FF1A92E230}" srcOrd="0" destOrd="0" parTransId="{C1AE7A7C-3E70-4E12-9989-7833E67B1567}" sibTransId="{1698F9E8-B940-4D94-AE19-038A21D1251D}"/>
    <dgm:cxn modelId="{2EBC0353-375B-4AAA-BABC-20EC6827DB4F}" srcId="{7A241FB4-B812-43D0-BDBA-35E89FE9BDF6}" destId="{8FB07DF4-16AA-43F7-906A-BCCD4C253CFF}" srcOrd="0" destOrd="0" parTransId="{5BCB6761-DE68-4AE0-9E9E-E249D60F29A5}" sibTransId="{294F7F13-30A1-44A9-B592-1ACBEDB79366}"/>
    <dgm:cxn modelId="{EA9830C6-97C8-4F36-8393-D2743730A57C}" type="presOf" srcId="{DE60E75D-2AA3-482D-941B-BB328B72AB3F}" destId="{69830817-9183-4E0D-A848-4FBFCB487606}" srcOrd="0" destOrd="0" presId="urn:microsoft.com/office/officeart/2008/layout/HorizontalMultiLevelHierarchy"/>
    <dgm:cxn modelId="{0738C1DC-BE11-4799-A55D-6BCA2CEF0ADC}" type="presOf" srcId="{239D530F-1F3B-4EED-861E-3EF552471C53}" destId="{166B0631-BDE0-4EC2-B8E9-92E5EA72F56E}" srcOrd="0" destOrd="0" presId="urn:microsoft.com/office/officeart/2008/layout/HorizontalMultiLevelHierarchy"/>
    <dgm:cxn modelId="{D2F436CA-C204-4C22-820D-F5E026DCEF93}" type="presOf" srcId="{E5375E80-6ED7-4147-B53E-5AF65A560F6C}" destId="{5278F41A-B193-41A5-AF39-EBD8A0FA1974}" srcOrd="1" destOrd="0" presId="urn:microsoft.com/office/officeart/2008/layout/HorizontalMultiLevelHierarchy"/>
    <dgm:cxn modelId="{4636F69E-6AA1-4E44-ADA9-21B4A0BE6DCF}" type="presOf" srcId="{C1AE7A7C-3E70-4E12-9989-7833E67B1567}" destId="{A02F0A95-DE58-4AE3-840F-50FE7BFA8FAA}" srcOrd="0" destOrd="0" presId="urn:microsoft.com/office/officeart/2008/layout/HorizontalMultiLevelHierarchy"/>
    <dgm:cxn modelId="{5714DA32-4723-44DE-8F70-A6C2A816E2B3}" type="presOf" srcId="{97071398-EF40-4D86-9736-665A253BF405}" destId="{A84AFE19-864B-43BC-AD56-9DCE286CC681}" srcOrd="1" destOrd="0" presId="urn:microsoft.com/office/officeart/2008/layout/HorizontalMultiLevelHierarchy"/>
    <dgm:cxn modelId="{F2AB9BEE-F05E-4AE2-875D-506FFA61BA68}" type="presOf" srcId="{56BDF49A-68AE-40F0-8527-AFBB7C2C088C}" destId="{AD57C017-AA4E-42A9-A4FB-7D5BAEF9E2A2}" srcOrd="0" destOrd="0" presId="urn:microsoft.com/office/officeart/2008/layout/HorizontalMultiLevelHierarchy"/>
    <dgm:cxn modelId="{AE6905CC-238B-40C2-B4A1-A8B71BA86B1F}" type="presOf" srcId="{F155CAE1-439A-4632-ABE6-20579536089B}" destId="{6F8826AF-85AD-45CB-82C3-9C6566FBAA25}" srcOrd="0" destOrd="0" presId="urn:microsoft.com/office/officeart/2008/layout/HorizontalMultiLevelHierarchy"/>
    <dgm:cxn modelId="{81212F67-285E-4A20-AFD2-0BC6120B129F}" srcId="{8FB07DF4-16AA-43F7-906A-BCCD4C253CFF}" destId="{EAE67442-6B8D-4E9E-AE8E-FDD02082368F}" srcOrd="2" destOrd="0" parTransId="{56BDF49A-68AE-40F0-8527-AFBB7C2C088C}" sibTransId="{092E8BD0-9D3C-4595-B154-AC3AEE38FF8C}"/>
    <dgm:cxn modelId="{DC8E4A8A-07BE-42F6-BFF7-CE54C0632147}" type="presOf" srcId="{21688CDD-9462-4514-9241-CCEE08B24DDC}" destId="{B1AAFB52-23A1-4906-9743-B3066A21C017}" srcOrd="0" destOrd="0" presId="urn:microsoft.com/office/officeart/2008/layout/HorizontalMultiLevelHierarchy"/>
    <dgm:cxn modelId="{1FAD3590-F1C0-4CAB-ABF9-2D414297079C}" type="presOf" srcId="{34751E88-C529-4CB0-9658-F8FF1A92E230}" destId="{B2376D53-DD48-4359-971E-6D3237E4632A}" srcOrd="0" destOrd="0" presId="urn:microsoft.com/office/officeart/2008/layout/HorizontalMultiLevelHierarchy"/>
    <dgm:cxn modelId="{9B9C6E0F-2A1E-4CFF-AB73-96F6F2768591}" type="presOf" srcId="{A5547A1A-8C15-4F83-BC29-C299D35CAF78}" destId="{CB7981ED-FC1B-49A8-AF1E-67E550D771BF}" srcOrd="0" destOrd="0" presId="urn:microsoft.com/office/officeart/2008/layout/HorizontalMultiLevelHierarchy"/>
    <dgm:cxn modelId="{12930B5B-BCAF-4DBE-9A82-AF4DD4DF7D41}" srcId="{287BDF96-5D19-4318-B75B-66FFDE663DAF}" destId="{035E8E9F-9BC1-49C1-AAE6-B80EC94F6AEA}" srcOrd="0" destOrd="0" parTransId="{97071398-EF40-4D86-9736-665A253BF405}" sibTransId="{34C8166A-4F9B-4A5D-8288-20A93B93B9B8}"/>
    <dgm:cxn modelId="{9D670A59-3664-4468-910C-30C327733DEE}" srcId="{DE60E75D-2AA3-482D-941B-BB328B72AB3F}" destId="{4194C105-609D-485E-AAA1-2FCAF99436C0}" srcOrd="1" destOrd="0" parTransId="{E5375E80-6ED7-4147-B53E-5AF65A560F6C}" sibTransId="{562B3565-C48C-4104-B317-1E3C1E26091B}"/>
    <dgm:cxn modelId="{BA1BE46A-CBEF-4E45-93CD-1D6445A97C60}" srcId="{EAE67442-6B8D-4E9E-AE8E-FDD02082368F}" destId="{120EEAE3-5661-4A68-9B95-CDD03A841F36}" srcOrd="2" destOrd="0" parTransId="{A01DA4D3-6517-4E22-9866-F8F3175123D4}" sibTransId="{7531BCBC-EBBF-4C8C-8A60-3E82E52DDB8A}"/>
    <dgm:cxn modelId="{B8DC3853-8AC5-4746-8577-15DB4C6AB4F5}" srcId="{7A241FB4-B812-43D0-BDBA-35E89FE9BDF6}" destId="{287BDF96-5D19-4318-B75B-66FFDE663DAF}" srcOrd="1" destOrd="0" parTransId="{A7770B8E-9FD4-454B-B36C-D1FC7904483B}" sibTransId="{812DB1E4-B8C0-4EB9-A9E0-CD463E35D6F8}"/>
    <dgm:cxn modelId="{5B4F3A39-BA5A-4CCD-94BE-79686FF9F9BF}" srcId="{287BDF96-5D19-4318-B75B-66FFDE663DAF}" destId="{05E5307F-5AE8-4303-909E-035382218EBF}" srcOrd="1" destOrd="0" parTransId="{4FF8CEB1-A44D-4E9C-95E1-DAC25ECEB27C}" sibTransId="{BB9C27F2-6AB7-4535-91FD-96870B54418F}"/>
    <dgm:cxn modelId="{22748E74-205F-43C9-86B6-E395CBA0A862}" type="presOf" srcId="{55F7D1DB-43DD-4C57-8FF5-B1400B52C07C}" destId="{97778D17-90C0-4B1B-A1DE-4B76DC61FA21}" srcOrd="0" destOrd="0" presId="urn:microsoft.com/office/officeart/2008/layout/HorizontalMultiLevelHierarchy"/>
    <dgm:cxn modelId="{DDCB77EA-923A-4BD0-8DC0-F3DEC0D10C56}" type="presOf" srcId="{A01DA4D3-6517-4E22-9866-F8F3175123D4}" destId="{E98839DD-F97D-4C65-AC51-B1C40A73A828}" srcOrd="1" destOrd="0" presId="urn:microsoft.com/office/officeart/2008/layout/HorizontalMultiLevelHierarchy"/>
    <dgm:cxn modelId="{AE8FE48C-359A-4DBE-B55C-384C6B10E78E}" type="presOf" srcId="{56BDF49A-68AE-40F0-8527-AFBB7C2C088C}" destId="{A920B3F1-C7E7-4E8A-AF0C-7AC0EA09898C}" srcOrd="1" destOrd="0" presId="urn:microsoft.com/office/officeart/2008/layout/HorizontalMultiLevelHierarchy"/>
    <dgm:cxn modelId="{F0ABA721-494F-42DD-B501-CE8687FE5AAD}" type="presOf" srcId="{5BCB6761-DE68-4AE0-9E9E-E249D60F29A5}" destId="{90BC6270-C0BE-44BD-86BE-3FDBD37305B4}" srcOrd="1" destOrd="0" presId="urn:microsoft.com/office/officeart/2008/layout/HorizontalMultiLevelHierarchy"/>
    <dgm:cxn modelId="{30E73D25-D332-497D-8A1B-0E76A04E597C}" type="presOf" srcId="{05E5307F-5AE8-4303-909E-035382218EBF}" destId="{4604CDDD-490C-45AC-861C-F13043CF924F}" srcOrd="0" destOrd="0" presId="urn:microsoft.com/office/officeart/2008/layout/HorizontalMultiLevelHierarchy"/>
    <dgm:cxn modelId="{6433ADD9-27A6-4E85-9DEF-31B6ECC648A1}" type="presOf" srcId="{7062CB04-B5DD-4A48-ABAB-93327850E85F}" destId="{40E95BCF-E937-410E-ADDD-4FF8EF52303F}" srcOrd="1" destOrd="0" presId="urn:microsoft.com/office/officeart/2008/layout/HorizontalMultiLevelHierarchy"/>
    <dgm:cxn modelId="{E9EF35D8-D0DD-40AC-9609-76D7DAF40E56}" type="presOf" srcId="{F155CAE1-439A-4632-ABE6-20579536089B}" destId="{C58E0207-D9E0-4C9B-9B02-1D5171123361}" srcOrd="1" destOrd="0" presId="urn:microsoft.com/office/officeart/2008/layout/HorizontalMultiLevelHierarchy"/>
    <dgm:cxn modelId="{53D8113A-8A0C-4184-9117-1A303923DDFA}" type="presOf" srcId="{188FA0AD-AE92-40C4-9E79-4BCB7BAEAA52}" destId="{B8FF3BA6-5BC8-45EA-BCED-249B74B8A9A1}" srcOrd="0" destOrd="0" presId="urn:microsoft.com/office/officeart/2008/layout/HorizontalMultiLevelHierarchy"/>
    <dgm:cxn modelId="{98C18DE4-E27E-4E22-BBD2-502BB88FEB3A}" type="presOf" srcId="{5BCB6761-DE68-4AE0-9E9E-E249D60F29A5}" destId="{20E8192C-A44C-4806-9933-C19D62CB0BE0}" srcOrd="0" destOrd="0" presId="urn:microsoft.com/office/officeart/2008/layout/HorizontalMultiLevelHierarchy"/>
    <dgm:cxn modelId="{77D84649-9F84-4AAA-B541-0CD47CD8BC4A}" srcId="{287BDF96-5D19-4318-B75B-66FFDE663DAF}" destId="{A5547A1A-8C15-4F83-BC29-C299D35CAF78}" srcOrd="2" destOrd="0" parTransId="{0D7EF789-5CF7-45A1-8A6E-A5885EC3414C}" sibTransId="{504BA79C-5EF8-4206-8B8E-F3D11624BC8E}"/>
    <dgm:cxn modelId="{3206BC1A-8E23-4AAB-9E72-03BA455C7350}" type="presOf" srcId="{4FF8CEB1-A44D-4E9C-95E1-DAC25ECEB27C}" destId="{CAD25D6F-A1D2-40C0-A07A-2F5CFBDF733B}" srcOrd="0" destOrd="0" presId="urn:microsoft.com/office/officeart/2008/layout/HorizontalMultiLevelHierarchy"/>
    <dgm:cxn modelId="{BB45DD82-CE08-4ED7-8201-F2CB417FF3DC}" type="presOf" srcId="{97071398-EF40-4D86-9736-665A253BF405}" destId="{923C5E2A-F6B2-45FB-8601-F76EE7DC1DF0}" srcOrd="0" destOrd="0" presId="urn:microsoft.com/office/officeart/2008/layout/HorizontalMultiLevelHierarchy"/>
    <dgm:cxn modelId="{0275E632-8BF8-4997-945A-F30A1C8A3724}" srcId="{DE60E75D-2AA3-482D-941B-BB328B72AB3F}" destId="{54B0F342-438A-43C3-AB0A-CCB32D9C580C}" srcOrd="0" destOrd="0" parTransId="{23B67046-0501-4663-8ECE-C173BCC17E53}" sibTransId="{63170FBE-EF3D-4EE8-910E-87CB9CCFEF43}"/>
    <dgm:cxn modelId="{34800E81-5112-4ABD-B787-42CA83FCAF16}" type="presOf" srcId="{9CF75CA0-D3D4-4ED2-BCFB-C039EE93291F}" destId="{0D969682-F651-4568-8BC8-2ED2D2390DF9}" srcOrd="1" destOrd="0" presId="urn:microsoft.com/office/officeart/2008/layout/HorizontalMultiLevelHierarchy"/>
    <dgm:cxn modelId="{FBABA4B9-9AFB-4EF2-97D4-4FFACAD684CE}" type="presOf" srcId="{4194C105-609D-485E-AAA1-2FCAF99436C0}" destId="{31AA5E5F-3EAA-41FA-91E5-6FA5C0814ABD}" srcOrd="0" destOrd="0" presId="urn:microsoft.com/office/officeart/2008/layout/HorizontalMultiLevelHierarchy"/>
    <dgm:cxn modelId="{7E7899D6-1332-4A0C-B651-893BF21C1BF7}" srcId="{8FB07DF4-16AA-43F7-906A-BCCD4C253CFF}" destId="{DE60E75D-2AA3-482D-941B-BB328B72AB3F}" srcOrd="1" destOrd="0" parTransId="{F155CAE1-439A-4632-ABE6-20579536089B}" sibTransId="{ECA4D5AA-43A0-408A-826A-89F28531DE8C}"/>
    <dgm:cxn modelId="{2A4859D1-9FBA-4D00-917A-1D584DC44606}" type="presOf" srcId="{C1AE7A7C-3E70-4E12-9989-7833E67B1567}" destId="{C6095A1D-3913-4A33-91AF-924CFE15426D}" srcOrd="1" destOrd="0" presId="urn:microsoft.com/office/officeart/2008/layout/HorizontalMultiLevelHierarchy"/>
    <dgm:cxn modelId="{441DA888-9CB4-43D6-8EF0-D056645E0941}" srcId="{EAE67442-6B8D-4E9E-AE8E-FDD02082368F}" destId="{489C10B9-9E93-4474-85E0-8EDE36F58AC1}" srcOrd="0" destOrd="0" parTransId="{239D530F-1F3B-4EED-861E-3EF552471C53}" sibTransId="{6E7E9965-54E6-4ECB-82C7-B8B944250E60}"/>
    <dgm:cxn modelId="{3CB096F4-4D41-48FA-8EA2-61CEAD5B36EA}" type="presOf" srcId="{54B0F342-438A-43C3-AB0A-CCB32D9C580C}" destId="{1314EC55-8132-40CB-8F84-5BECB11C88C8}" srcOrd="0" destOrd="0" presId="urn:microsoft.com/office/officeart/2008/layout/HorizontalMultiLevelHierarchy"/>
    <dgm:cxn modelId="{97C11BCE-C0AA-4026-99BD-E565E471A342}" type="presOf" srcId="{0D7EF789-5CF7-45A1-8A6E-A5885EC3414C}" destId="{DE566E25-A5E8-482C-9776-0B686E53B9D2}" srcOrd="0" destOrd="0" presId="urn:microsoft.com/office/officeart/2008/layout/HorizontalMultiLevelHierarchy"/>
    <dgm:cxn modelId="{780EFFC8-026D-46B6-99CE-EFC000165C4F}" type="presOf" srcId="{7A241FB4-B812-43D0-BDBA-35E89FE9BDF6}" destId="{A22FBFAC-061D-476D-94DD-936C5BEBE69A}" srcOrd="0" destOrd="0" presId="urn:microsoft.com/office/officeart/2008/layout/HorizontalMultiLevelHierarchy"/>
    <dgm:cxn modelId="{9D51A977-D452-43AF-B0AE-1014326A5E92}" type="presOf" srcId="{7062CB04-B5DD-4A48-ABAB-93327850E85F}" destId="{CC2F23F3-C8EA-44E3-BE5D-43BC1EA64981}" srcOrd="0" destOrd="0" presId="urn:microsoft.com/office/officeart/2008/layout/HorizontalMultiLevelHierarchy"/>
    <dgm:cxn modelId="{38B182A6-9112-4FC5-A0EF-6A219B040F8F}" type="presOf" srcId="{489C10B9-9E93-4474-85E0-8EDE36F58AC1}" destId="{2F1FD338-4F7E-46FD-A18A-9AE1D2FB0DB9}" srcOrd="0" destOrd="0" presId="urn:microsoft.com/office/officeart/2008/layout/HorizontalMultiLevelHierarchy"/>
    <dgm:cxn modelId="{7C9FF6AA-36BE-4A71-98F6-D9E70CC8E28D}" type="presOf" srcId="{23B67046-0501-4663-8ECE-C173BCC17E53}" destId="{F5EE3CCC-06B7-4D60-B9DC-1354A9135941}" srcOrd="0" destOrd="0" presId="urn:microsoft.com/office/officeart/2008/layout/HorizontalMultiLevelHierarchy"/>
    <dgm:cxn modelId="{1F7F2DFB-475F-45F7-A546-23BE72D3E253}" type="presOf" srcId="{A7770B8E-9FD4-454B-B36C-D1FC7904483B}" destId="{30AF46AD-8C60-4DEF-A664-C2D28A977C81}" srcOrd="0" destOrd="0" presId="urn:microsoft.com/office/officeart/2008/layout/HorizontalMultiLevelHierarchy"/>
    <dgm:cxn modelId="{AF9F5CC9-47B6-414A-BC8C-43C530E226D9}" srcId="{8FB07DF4-16AA-43F7-906A-BCCD4C253CFF}" destId="{21688CDD-9462-4514-9241-CCEE08B24DDC}" srcOrd="0" destOrd="0" parTransId="{9CF75CA0-D3D4-4ED2-BCFB-C039EE93291F}" sibTransId="{FD4BBE60-0814-4069-8066-15EBB5819D0E}"/>
    <dgm:cxn modelId="{A5E77A41-2799-4591-A7A5-D55F5D2CFF38}" type="presOf" srcId="{239D530F-1F3B-4EED-861E-3EF552471C53}" destId="{0E09D35C-C177-400B-A214-07B8DBECC9F2}" srcOrd="1" destOrd="0" presId="urn:microsoft.com/office/officeart/2008/layout/HorizontalMultiLevelHierarchy"/>
    <dgm:cxn modelId="{CBD8D098-26B6-4648-8796-F6D652764B31}" type="presOf" srcId="{287BDF96-5D19-4318-B75B-66FFDE663DAF}" destId="{2F977131-9FBA-4BF7-87AB-8A8DC29253F4}" srcOrd="0" destOrd="0" presId="urn:microsoft.com/office/officeart/2008/layout/HorizontalMultiLevelHierarchy"/>
    <dgm:cxn modelId="{ACC6417C-1207-429A-9117-E3A11943865C}" type="presOf" srcId="{4FF8CEB1-A44D-4E9C-95E1-DAC25ECEB27C}" destId="{2F679A35-93BD-40FB-970C-F8EA437E4650}" srcOrd="1" destOrd="0" presId="urn:microsoft.com/office/officeart/2008/layout/HorizontalMultiLevelHierarchy"/>
    <dgm:cxn modelId="{6F055C42-DA34-4DDB-9F58-761EFBB7154E}" type="presOf" srcId="{EAE67442-6B8D-4E9E-AE8E-FDD02082368F}" destId="{4CC77418-CBA0-4669-BADB-3570EBDC0DB0}" srcOrd="0" destOrd="0" presId="urn:microsoft.com/office/officeart/2008/layout/HorizontalMultiLevelHierarchy"/>
    <dgm:cxn modelId="{C5E07848-E8CA-4CD6-B7DF-55C732E95EF2}" type="presOf" srcId="{035E8E9F-9BC1-49C1-AAE6-B80EC94F6AEA}" destId="{4877CA78-DEA8-499E-944E-86CE0810C92D}" srcOrd="0" destOrd="0" presId="urn:microsoft.com/office/officeart/2008/layout/HorizontalMultiLevelHierarchy"/>
    <dgm:cxn modelId="{BEDAB90E-8A62-461A-8821-2D9C4957A173}" srcId="{F8DFA33A-4E05-4B4C-A452-866C66443375}" destId="{7A241FB4-B812-43D0-BDBA-35E89FE9BDF6}" srcOrd="0" destOrd="0" parTransId="{4D16DC8F-119B-485C-9388-4D4877A7B58B}" sibTransId="{7E4EC4BA-07B7-48BC-9770-CAB24E309627}"/>
    <dgm:cxn modelId="{80C610A6-690C-48CC-8B7D-0C8FF20777B3}" type="presOf" srcId="{0D7EF789-5CF7-45A1-8A6E-A5885EC3414C}" destId="{E987DB76-9DAA-4A2A-A238-126F3953C49F}" srcOrd="1" destOrd="0" presId="urn:microsoft.com/office/officeart/2008/layout/HorizontalMultiLevelHierarchy"/>
    <dgm:cxn modelId="{570DF5CA-256A-4BCF-A1D9-BBD3C2722321}" type="presOf" srcId="{120EEAE3-5661-4A68-9B95-CDD03A841F36}" destId="{52318AE9-C967-437A-95D7-036BCC8B3601}" srcOrd="0" destOrd="0" presId="urn:microsoft.com/office/officeart/2008/layout/HorizontalMultiLevelHierarchy"/>
    <dgm:cxn modelId="{AED3AB20-AAA7-473C-B82E-3EF1E9990C7B}" type="presOf" srcId="{23B67046-0501-4663-8ECE-C173BCC17E53}" destId="{990F60E3-CA4D-46E6-9301-F41D45CD0C8A}" srcOrd="1" destOrd="0" presId="urn:microsoft.com/office/officeart/2008/layout/HorizontalMultiLevelHierarchy"/>
    <dgm:cxn modelId="{CE486237-A714-44E9-8FEC-C85EE53C0E4A}" srcId="{EAE67442-6B8D-4E9E-AE8E-FDD02082368F}" destId="{55F7D1DB-43DD-4C57-8FF5-B1400B52C07C}" srcOrd="1" destOrd="0" parTransId="{188FA0AD-AE92-40C4-9E79-4BCB7BAEAA52}" sibTransId="{B59DA118-FE8C-4D8F-A21C-61E1C5DDF064}"/>
    <dgm:cxn modelId="{2220F910-208D-4C71-9229-A94149F7DB3D}" type="presOf" srcId="{F8DFA33A-4E05-4B4C-A452-866C66443375}" destId="{9EF7AAB0-93BB-4F06-A883-A0261142F58B}" srcOrd="0" destOrd="0" presId="urn:microsoft.com/office/officeart/2008/layout/HorizontalMultiLevelHierarchy"/>
    <dgm:cxn modelId="{5D99B607-0EB5-4EE3-8E21-8F68EB3B12BE}" type="presOf" srcId="{4985FDF5-7D30-4182-9BDA-ED88FED78493}" destId="{33A1C2BA-5DB4-4469-B7AD-29D9C1DC3E94}" srcOrd="0" destOrd="0" presId="urn:microsoft.com/office/officeart/2008/layout/HorizontalMultiLevelHierarchy"/>
    <dgm:cxn modelId="{9FAA1B7B-EE24-49B9-9BDF-95FECADEB017}" type="presOf" srcId="{188FA0AD-AE92-40C4-9E79-4BCB7BAEAA52}" destId="{D0A1BBD0-AD9A-4459-8D58-455523484329}" srcOrd="1" destOrd="0" presId="urn:microsoft.com/office/officeart/2008/layout/HorizontalMultiLevelHierarchy"/>
    <dgm:cxn modelId="{C53177F3-D952-42E2-A205-FB30AACBAA37}" type="presOf" srcId="{9CF75CA0-D3D4-4ED2-BCFB-C039EE93291F}" destId="{9B299475-AFDD-4830-A359-DF73289C49B1}" srcOrd="0" destOrd="0" presId="urn:microsoft.com/office/officeart/2008/layout/HorizontalMultiLevelHierarchy"/>
    <dgm:cxn modelId="{3E0D8DC9-E367-4AF6-98ED-5E918FC94D85}" type="presParOf" srcId="{9EF7AAB0-93BB-4F06-A883-A0261142F58B}" destId="{74BCEE2F-CAE9-4A10-BE14-E5B794A41D5D}" srcOrd="0" destOrd="0" presId="urn:microsoft.com/office/officeart/2008/layout/HorizontalMultiLevelHierarchy"/>
    <dgm:cxn modelId="{2FEEE27E-FE56-4888-8AF7-5A3B286A1322}" type="presParOf" srcId="{74BCEE2F-CAE9-4A10-BE14-E5B794A41D5D}" destId="{A22FBFAC-061D-476D-94DD-936C5BEBE69A}" srcOrd="0" destOrd="0" presId="urn:microsoft.com/office/officeart/2008/layout/HorizontalMultiLevelHierarchy"/>
    <dgm:cxn modelId="{3A9E3162-39E6-4BF6-A840-A37BD9128648}" type="presParOf" srcId="{74BCEE2F-CAE9-4A10-BE14-E5B794A41D5D}" destId="{6E0D90D9-C454-4BC2-9FFB-1658AE1CE52A}" srcOrd="1" destOrd="0" presId="urn:microsoft.com/office/officeart/2008/layout/HorizontalMultiLevelHierarchy"/>
    <dgm:cxn modelId="{8F66E795-6E08-41C8-9681-3D80D9B702FB}" type="presParOf" srcId="{6E0D90D9-C454-4BC2-9FFB-1658AE1CE52A}" destId="{20E8192C-A44C-4806-9933-C19D62CB0BE0}" srcOrd="0" destOrd="0" presId="urn:microsoft.com/office/officeart/2008/layout/HorizontalMultiLevelHierarchy"/>
    <dgm:cxn modelId="{C0B02ADF-C240-44D6-927D-5EE0AD4335C9}" type="presParOf" srcId="{20E8192C-A44C-4806-9933-C19D62CB0BE0}" destId="{90BC6270-C0BE-44BD-86BE-3FDBD37305B4}" srcOrd="0" destOrd="0" presId="urn:microsoft.com/office/officeart/2008/layout/HorizontalMultiLevelHierarchy"/>
    <dgm:cxn modelId="{6733EA47-E7B4-4613-BA89-F2C81476ED2E}" type="presParOf" srcId="{6E0D90D9-C454-4BC2-9FFB-1658AE1CE52A}" destId="{0AC18132-A96B-4EFC-891D-8E0E68F1FB62}" srcOrd="1" destOrd="0" presId="urn:microsoft.com/office/officeart/2008/layout/HorizontalMultiLevelHierarchy"/>
    <dgm:cxn modelId="{524A8551-690B-43EF-9955-97C64D68290D}" type="presParOf" srcId="{0AC18132-A96B-4EFC-891D-8E0E68F1FB62}" destId="{57C0F3FD-A538-4B72-814C-4A430816FD58}" srcOrd="0" destOrd="0" presId="urn:microsoft.com/office/officeart/2008/layout/HorizontalMultiLevelHierarchy"/>
    <dgm:cxn modelId="{CDC1D8EF-6FE9-4B3A-B0F5-0DE291266DCF}" type="presParOf" srcId="{0AC18132-A96B-4EFC-891D-8E0E68F1FB62}" destId="{407D4038-81D2-439C-A28E-0691FF60DC84}" srcOrd="1" destOrd="0" presId="urn:microsoft.com/office/officeart/2008/layout/HorizontalMultiLevelHierarchy"/>
    <dgm:cxn modelId="{07597C71-1941-4BBE-BE77-615602B2BCFE}" type="presParOf" srcId="{407D4038-81D2-439C-A28E-0691FF60DC84}" destId="{9B299475-AFDD-4830-A359-DF73289C49B1}" srcOrd="0" destOrd="0" presId="urn:microsoft.com/office/officeart/2008/layout/HorizontalMultiLevelHierarchy"/>
    <dgm:cxn modelId="{2F527C14-F77B-4183-8DCD-8046617D6706}" type="presParOf" srcId="{9B299475-AFDD-4830-A359-DF73289C49B1}" destId="{0D969682-F651-4568-8BC8-2ED2D2390DF9}" srcOrd="0" destOrd="0" presId="urn:microsoft.com/office/officeart/2008/layout/HorizontalMultiLevelHierarchy"/>
    <dgm:cxn modelId="{8EBC1C78-525E-4358-82C1-EB65CD502BEF}" type="presParOf" srcId="{407D4038-81D2-439C-A28E-0691FF60DC84}" destId="{0C61B9D7-4020-4A3A-8026-B5495C6C708B}" srcOrd="1" destOrd="0" presId="urn:microsoft.com/office/officeart/2008/layout/HorizontalMultiLevelHierarchy"/>
    <dgm:cxn modelId="{FE2B0CF6-ED6D-471B-8B66-8A262B2E8E8F}" type="presParOf" srcId="{0C61B9D7-4020-4A3A-8026-B5495C6C708B}" destId="{B1AAFB52-23A1-4906-9743-B3066A21C017}" srcOrd="0" destOrd="0" presId="urn:microsoft.com/office/officeart/2008/layout/HorizontalMultiLevelHierarchy"/>
    <dgm:cxn modelId="{90857D87-EFE7-402F-AFF1-6611F0DF2D33}" type="presParOf" srcId="{0C61B9D7-4020-4A3A-8026-B5495C6C708B}" destId="{A3F9AFD4-03B8-4E6B-A35A-764C3D0BAEED}" srcOrd="1" destOrd="0" presId="urn:microsoft.com/office/officeart/2008/layout/HorizontalMultiLevelHierarchy"/>
    <dgm:cxn modelId="{F4CE4B4F-D8A2-4121-9F93-418E0A04B579}" type="presParOf" srcId="{A3F9AFD4-03B8-4E6B-A35A-764C3D0BAEED}" destId="{A02F0A95-DE58-4AE3-840F-50FE7BFA8FAA}" srcOrd="0" destOrd="0" presId="urn:microsoft.com/office/officeart/2008/layout/HorizontalMultiLevelHierarchy"/>
    <dgm:cxn modelId="{92424899-82C4-47AA-A840-BDD706EC94EE}" type="presParOf" srcId="{A02F0A95-DE58-4AE3-840F-50FE7BFA8FAA}" destId="{C6095A1D-3913-4A33-91AF-924CFE15426D}" srcOrd="0" destOrd="0" presId="urn:microsoft.com/office/officeart/2008/layout/HorizontalMultiLevelHierarchy"/>
    <dgm:cxn modelId="{2879965C-E42E-4ED1-84C7-A9699B44CDC3}" type="presParOf" srcId="{A3F9AFD4-03B8-4E6B-A35A-764C3D0BAEED}" destId="{F7847200-9B32-4DFE-B3FB-E3BC89ED2D4B}" srcOrd="1" destOrd="0" presId="urn:microsoft.com/office/officeart/2008/layout/HorizontalMultiLevelHierarchy"/>
    <dgm:cxn modelId="{547DA4DF-8244-4348-88E7-8BBEA3C7F082}" type="presParOf" srcId="{F7847200-9B32-4DFE-B3FB-E3BC89ED2D4B}" destId="{B2376D53-DD48-4359-971E-6D3237E4632A}" srcOrd="0" destOrd="0" presId="urn:microsoft.com/office/officeart/2008/layout/HorizontalMultiLevelHierarchy"/>
    <dgm:cxn modelId="{9D1C6F79-DB2B-4BFA-9AB8-D3262A5D439C}" type="presParOf" srcId="{F7847200-9B32-4DFE-B3FB-E3BC89ED2D4B}" destId="{CA914292-5D3A-44DD-9E71-AC1E7F5032CA}" srcOrd="1" destOrd="0" presId="urn:microsoft.com/office/officeart/2008/layout/HorizontalMultiLevelHierarchy"/>
    <dgm:cxn modelId="{E2D2D975-4B61-44C5-A73F-3BD3CED3CC08}" type="presParOf" srcId="{A3F9AFD4-03B8-4E6B-A35A-764C3D0BAEED}" destId="{CC2F23F3-C8EA-44E3-BE5D-43BC1EA64981}" srcOrd="2" destOrd="0" presId="urn:microsoft.com/office/officeart/2008/layout/HorizontalMultiLevelHierarchy"/>
    <dgm:cxn modelId="{5C2D50D4-F3F5-4192-9EC3-D69DCE3CACB7}" type="presParOf" srcId="{CC2F23F3-C8EA-44E3-BE5D-43BC1EA64981}" destId="{40E95BCF-E937-410E-ADDD-4FF8EF52303F}" srcOrd="0" destOrd="0" presId="urn:microsoft.com/office/officeart/2008/layout/HorizontalMultiLevelHierarchy"/>
    <dgm:cxn modelId="{CD69B98A-02E4-4EBD-9E7E-594E5D63F812}" type="presParOf" srcId="{A3F9AFD4-03B8-4E6B-A35A-764C3D0BAEED}" destId="{2994B98C-9D3B-4C40-8122-C9E47B379B8C}" srcOrd="3" destOrd="0" presId="urn:microsoft.com/office/officeart/2008/layout/HorizontalMultiLevelHierarchy"/>
    <dgm:cxn modelId="{D7CBDB32-7C7B-4A75-9A94-FA4492A2E3D5}" type="presParOf" srcId="{2994B98C-9D3B-4C40-8122-C9E47B379B8C}" destId="{33A1C2BA-5DB4-4469-B7AD-29D9C1DC3E94}" srcOrd="0" destOrd="0" presId="urn:microsoft.com/office/officeart/2008/layout/HorizontalMultiLevelHierarchy"/>
    <dgm:cxn modelId="{58E869F4-B442-4159-A9E1-7D994F272957}" type="presParOf" srcId="{2994B98C-9D3B-4C40-8122-C9E47B379B8C}" destId="{E2A17BEA-77D1-459C-846F-13F1315C04BE}" srcOrd="1" destOrd="0" presId="urn:microsoft.com/office/officeart/2008/layout/HorizontalMultiLevelHierarchy"/>
    <dgm:cxn modelId="{8389824E-9794-4B48-8FD1-838AF0EF73D5}" type="presParOf" srcId="{407D4038-81D2-439C-A28E-0691FF60DC84}" destId="{6F8826AF-85AD-45CB-82C3-9C6566FBAA25}" srcOrd="2" destOrd="0" presId="urn:microsoft.com/office/officeart/2008/layout/HorizontalMultiLevelHierarchy"/>
    <dgm:cxn modelId="{D05DBD9D-3B3B-4051-B83C-B12B38BF7B7A}" type="presParOf" srcId="{6F8826AF-85AD-45CB-82C3-9C6566FBAA25}" destId="{C58E0207-D9E0-4C9B-9B02-1D5171123361}" srcOrd="0" destOrd="0" presId="urn:microsoft.com/office/officeart/2008/layout/HorizontalMultiLevelHierarchy"/>
    <dgm:cxn modelId="{2F1B98C2-D26A-49B1-80A5-68058AD70E6F}" type="presParOf" srcId="{407D4038-81D2-439C-A28E-0691FF60DC84}" destId="{468050FF-F9AB-4D9A-889B-92B330D83DAB}" srcOrd="3" destOrd="0" presId="urn:microsoft.com/office/officeart/2008/layout/HorizontalMultiLevelHierarchy"/>
    <dgm:cxn modelId="{10B04981-A663-4F70-A511-914D3EB5C04B}" type="presParOf" srcId="{468050FF-F9AB-4D9A-889B-92B330D83DAB}" destId="{69830817-9183-4E0D-A848-4FBFCB487606}" srcOrd="0" destOrd="0" presId="urn:microsoft.com/office/officeart/2008/layout/HorizontalMultiLevelHierarchy"/>
    <dgm:cxn modelId="{BAD9931C-C64D-471E-998B-100C97F82CEF}" type="presParOf" srcId="{468050FF-F9AB-4D9A-889B-92B330D83DAB}" destId="{CC2F6737-BAFB-4AA3-8D81-266C3BF77E8D}" srcOrd="1" destOrd="0" presId="urn:microsoft.com/office/officeart/2008/layout/HorizontalMultiLevelHierarchy"/>
    <dgm:cxn modelId="{483ADD38-D801-4EE6-BEBC-E8F6FF319279}" type="presParOf" srcId="{CC2F6737-BAFB-4AA3-8D81-266C3BF77E8D}" destId="{F5EE3CCC-06B7-4D60-B9DC-1354A9135941}" srcOrd="0" destOrd="0" presId="urn:microsoft.com/office/officeart/2008/layout/HorizontalMultiLevelHierarchy"/>
    <dgm:cxn modelId="{32840A4A-333A-49CD-A30E-639DD0BB8001}" type="presParOf" srcId="{F5EE3CCC-06B7-4D60-B9DC-1354A9135941}" destId="{990F60E3-CA4D-46E6-9301-F41D45CD0C8A}" srcOrd="0" destOrd="0" presId="urn:microsoft.com/office/officeart/2008/layout/HorizontalMultiLevelHierarchy"/>
    <dgm:cxn modelId="{D784FA9E-2612-4337-A0F4-8A8A45F64EA3}" type="presParOf" srcId="{CC2F6737-BAFB-4AA3-8D81-266C3BF77E8D}" destId="{983BCE11-1D27-4D1C-998F-EF1BE1C061F1}" srcOrd="1" destOrd="0" presId="urn:microsoft.com/office/officeart/2008/layout/HorizontalMultiLevelHierarchy"/>
    <dgm:cxn modelId="{AF5E2188-E25C-48A7-8583-435C5D5838CD}" type="presParOf" srcId="{983BCE11-1D27-4D1C-998F-EF1BE1C061F1}" destId="{1314EC55-8132-40CB-8F84-5BECB11C88C8}" srcOrd="0" destOrd="0" presId="urn:microsoft.com/office/officeart/2008/layout/HorizontalMultiLevelHierarchy"/>
    <dgm:cxn modelId="{77D37F75-4070-4E82-9F58-2387D51F25BE}" type="presParOf" srcId="{983BCE11-1D27-4D1C-998F-EF1BE1C061F1}" destId="{D38B1FF2-9786-4722-96DA-CDF6F9CED739}" srcOrd="1" destOrd="0" presId="urn:microsoft.com/office/officeart/2008/layout/HorizontalMultiLevelHierarchy"/>
    <dgm:cxn modelId="{FF0CBFAF-EAA2-4F3C-B9F8-CF03D92B1A06}" type="presParOf" srcId="{CC2F6737-BAFB-4AA3-8D81-266C3BF77E8D}" destId="{EB4A884C-646B-40DB-8268-0E7A2D4F305D}" srcOrd="2" destOrd="0" presId="urn:microsoft.com/office/officeart/2008/layout/HorizontalMultiLevelHierarchy"/>
    <dgm:cxn modelId="{C2B6D2B6-2063-4612-B42F-8BD720716359}" type="presParOf" srcId="{EB4A884C-646B-40DB-8268-0E7A2D4F305D}" destId="{5278F41A-B193-41A5-AF39-EBD8A0FA1974}" srcOrd="0" destOrd="0" presId="urn:microsoft.com/office/officeart/2008/layout/HorizontalMultiLevelHierarchy"/>
    <dgm:cxn modelId="{6FCA3756-5DE3-4D78-8807-98BF9976A704}" type="presParOf" srcId="{CC2F6737-BAFB-4AA3-8D81-266C3BF77E8D}" destId="{95C0CD64-C297-4432-ADE0-76CF7E0129BA}" srcOrd="3" destOrd="0" presId="urn:microsoft.com/office/officeart/2008/layout/HorizontalMultiLevelHierarchy"/>
    <dgm:cxn modelId="{250AC322-ADF0-4762-B86D-F0B680916C79}" type="presParOf" srcId="{95C0CD64-C297-4432-ADE0-76CF7E0129BA}" destId="{31AA5E5F-3EAA-41FA-91E5-6FA5C0814ABD}" srcOrd="0" destOrd="0" presId="urn:microsoft.com/office/officeart/2008/layout/HorizontalMultiLevelHierarchy"/>
    <dgm:cxn modelId="{57EF4F7A-995A-4A6D-845E-7DEF43D3D652}" type="presParOf" srcId="{95C0CD64-C297-4432-ADE0-76CF7E0129BA}" destId="{C155A536-BBF9-4E44-B7B9-F2D65594E5FA}" srcOrd="1" destOrd="0" presId="urn:microsoft.com/office/officeart/2008/layout/HorizontalMultiLevelHierarchy"/>
    <dgm:cxn modelId="{0A036C31-4D22-457C-9F42-E6D89B5621C7}" type="presParOf" srcId="{407D4038-81D2-439C-A28E-0691FF60DC84}" destId="{AD57C017-AA4E-42A9-A4FB-7D5BAEF9E2A2}" srcOrd="4" destOrd="0" presId="urn:microsoft.com/office/officeart/2008/layout/HorizontalMultiLevelHierarchy"/>
    <dgm:cxn modelId="{DC1EC3D4-2E06-4B73-A8F5-17BBBE495D09}" type="presParOf" srcId="{AD57C017-AA4E-42A9-A4FB-7D5BAEF9E2A2}" destId="{A920B3F1-C7E7-4E8A-AF0C-7AC0EA09898C}" srcOrd="0" destOrd="0" presId="urn:microsoft.com/office/officeart/2008/layout/HorizontalMultiLevelHierarchy"/>
    <dgm:cxn modelId="{C5AB79DD-C5EA-40D1-931C-449B8CD47A67}" type="presParOf" srcId="{407D4038-81D2-439C-A28E-0691FF60DC84}" destId="{B0883B85-E9DB-4AC6-A4A1-95B959C44C5F}" srcOrd="5" destOrd="0" presId="urn:microsoft.com/office/officeart/2008/layout/HorizontalMultiLevelHierarchy"/>
    <dgm:cxn modelId="{5A6144E4-A7D1-44EB-896D-25ADB27D95D2}" type="presParOf" srcId="{B0883B85-E9DB-4AC6-A4A1-95B959C44C5F}" destId="{4CC77418-CBA0-4669-BADB-3570EBDC0DB0}" srcOrd="0" destOrd="0" presId="urn:microsoft.com/office/officeart/2008/layout/HorizontalMultiLevelHierarchy"/>
    <dgm:cxn modelId="{2AF71FEB-51DF-4D11-B5D6-522AB4FBE6FB}" type="presParOf" srcId="{B0883B85-E9DB-4AC6-A4A1-95B959C44C5F}" destId="{B873F81E-4DA7-43B3-8C18-E1C31F6183B5}" srcOrd="1" destOrd="0" presId="urn:microsoft.com/office/officeart/2008/layout/HorizontalMultiLevelHierarchy"/>
    <dgm:cxn modelId="{1CF09FC7-3615-41B8-8593-B7F20F5A909F}" type="presParOf" srcId="{B873F81E-4DA7-43B3-8C18-E1C31F6183B5}" destId="{166B0631-BDE0-4EC2-B8E9-92E5EA72F56E}" srcOrd="0" destOrd="0" presId="urn:microsoft.com/office/officeart/2008/layout/HorizontalMultiLevelHierarchy"/>
    <dgm:cxn modelId="{7F013B8D-4EE6-4F6B-A1CB-911CFBBA3CE2}" type="presParOf" srcId="{166B0631-BDE0-4EC2-B8E9-92E5EA72F56E}" destId="{0E09D35C-C177-400B-A214-07B8DBECC9F2}" srcOrd="0" destOrd="0" presId="urn:microsoft.com/office/officeart/2008/layout/HorizontalMultiLevelHierarchy"/>
    <dgm:cxn modelId="{187DA237-2127-4FA4-9AF1-40074FEE25E6}" type="presParOf" srcId="{B873F81E-4DA7-43B3-8C18-E1C31F6183B5}" destId="{2DE1323A-A56B-4A8A-9ECF-B17E890376E5}" srcOrd="1" destOrd="0" presId="urn:microsoft.com/office/officeart/2008/layout/HorizontalMultiLevelHierarchy"/>
    <dgm:cxn modelId="{DBD57B35-901B-49CE-905C-874049AB4C18}" type="presParOf" srcId="{2DE1323A-A56B-4A8A-9ECF-B17E890376E5}" destId="{2F1FD338-4F7E-46FD-A18A-9AE1D2FB0DB9}" srcOrd="0" destOrd="0" presId="urn:microsoft.com/office/officeart/2008/layout/HorizontalMultiLevelHierarchy"/>
    <dgm:cxn modelId="{9980CA9A-48DC-4E22-AE98-E3485AE75D9E}" type="presParOf" srcId="{2DE1323A-A56B-4A8A-9ECF-B17E890376E5}" destId="{B68D0BC6-28CD-44C2-BC1D-5CF2A90A70CE}" srcOrd="1" destOrd="0" presId="urn:microsoft.com/office/officeart/2008/layout/HorizontalMultiLevelHierarchy"/>
    <dgm:cxn modelId="{3D5A205C-9F09-4E9A-A4CA-181D12170E9D}" type="presParOf" srcId="{B873F81E-4DA7-43B3-8C18-E1C31F6183B5}" destId="{B8FF3BA6-5BC8-45EA-BCED-249B74B8A9A1}" srcOrd="2" destOrd="0" presId="urn:microsoft.com/office/officeart/2008/layout/HorizontalMultiLevelHierarchy"/>
    <dgm:cxn modelId="{11640184-9F5D-4D31-97E6-72E094AD5F15}" type="presParOf" srcId="{B8FF3BA6-5BC8-45EA-BCED-249B74B8A9A1}" destId="{D0A1BBD0-AD9A-4459-8D58-455523484329}" srcOrd="0" destOrd="0" presId="urn:microsoft.com/office/officeart/2008/layout/HorizontalMultiLevelHierarchy"/>
    <dgm:cxn modelId="{7FFD82FC-3656-4D53-ADF4-CFC0B973A9B0}" type="presParOf" srcId="{B873F81E-4DA7-43B3-8C18-E1C31F6183B5}" destId="{2ACB5041-FFF7-4EAD-8243-9AEFA09E1824}" srcOrd="3" destOrd="0" presId="urn:microsoft.com/office/officeart/2008/layout/HorizontalMultiLevelHierarchy"/>
    <dgm:cxn modelId="{5ED86EA8-5073-4114-908E-0AE8A57A3857}" type="presParOf" srcId="{2ACB5041-FFF7-4EAD-8243-9AEFA09E1824}" destId="{97778D17-90C0-4B1B-A1DE-4B76DC61FA21}" srcOrd="0" destOrd="0" presId="urn:microsoft.com/office/officeart/2008/layout/HorizontalMultiLevelHierarchy"/>
    <dgm:cxn modelId="{A8701E4B-1980-4939-BC16-9708976F5B7A}" type="presParOf" srcId="{2ACB5041-FFF7-4EAD-8243-9AEFA09E1824}" destId="{FE4DF3CB-DBAC-44C7-A280-0CAD1AD8E893}" srcOrd="1" destOrd="0" presId="urn:microsoft.com/office/officeart/2008/layout/HorizontalMultiLevelHierarchy"/>
    <dgm:cxn modelId="{EB05F21D-2099-4BD9-9641-F2B947C0DC1E}" type="presParOf" srcId="{B873F81E-4DA7-43B3-8C18-E1C31F6183B5}" destId="{F21636F2-D750-49A7-9EEB-3C457837F195}" srcOrd="4" destOrd="0" presId="urn:microsoft.com/office/officeart/2008/layout/HorizontalMultiLevelHierarchy"/>
    <dgm:cxn modelId="{40990CEC-B353-4164-B59A-540C07294F71}" type="presParOf" srcId="{F21636F2-D750-49A7-9EEB-3C457837F195}" destId="{E98839DD-F97D-4C65-AC51-B1C40A73A828}" srcOrd="0" destOrd="0" presId="urn:microsoft.com/office/officeart/2008/layout/HorizontalMultiLevelHierarchy"/>
    <dgm:cxn modelId="{A550FE1E-AF0C-49C8-9BCB-84AE6A07C919}" type="presParOf" srcId="{B873F81E-4DA7-43B3-8C18-E1C31F6183B5}" destId="{935D6AC6-63DC-4B80-9BB6-89C5FBCE046E}" srcOrd="5" destOrd="0" presId="urn:microsoft.com/office/officeart/2008/layout/HorizontalMultiLevelHierarchy"/>
    <dgm:cxn modelId="{0EDC6CBE-5867-47A5-A3FF-52E3ECA67FF2}" type="presParOf" srcId="{935D6AC6-63DC-4B80-9BB6-89C5FBCE046E}" destId="{52318AE9-C967-437A-95D7-036BCC8B3601}" srcOrd="0" destOrd="0" presId="urn:microsoft.com/office/officeart/2008/layout/HorizontalMultiLevelHierarchy"/>
    <dgm:cxn modelId="{83FAADAA-7C18-4B8B-9EB4-1437629256EF}" type="presParOf" srcId="{935D6AC6-63DC-4B80-9BB6-89C5FBCE046E}" destId="{64FEC219-AC01-4D9A-9E60-B9D9786EEC14}" srcOrd="1" destOrd="0" presId="urn:microsoft.com/office/officeart/2008/layout/HorizontalMultiLevelHierarchy"/>
    <dgm:cxn modelId="{19433876-26B4-44D1-B0E6-CAB72B85FA35}" type="presParOf" srcId="{6E0D90D9-C454-4BC2-9FFB-1658AE1CE52A}" destId="{30AF46AD-8C60-4DEF-A664-C2D28A977C81}" srcOrd="2" destOrd="0" presId="urn:microsoft.com/office/officeart/2008/layout/HorizontalMultiLevelHierarchy"/>
    <dgm:cxn modelId="{A50E1358-921E-4A37-AA04-A1639563142A}" type="presParOf" srcId="{30AF46AD-8C60-4DEF-A664-C2D28A977C81}" destId="{CA5A2CF6-D2B0-49E0-8810-35B10BCD9801}" srcOrd="0" destOrd="0" presId="urn:microsoft.com/office/officeart/2008/layout/HorizontalMultiLevelHierarchy"/>
    <dgm:cxn modelId="{D9CA410B-1937-41DF-99FB-0FC33DD35116}" type="presParOf" srcId="{6E0D90D9-C454-4BC2-9FFB-1658AE1CE52A}" destId="{C1770493-E682-4F77-9E3F-3C1206F46864}" srcOrd="3" destOrd="0" presId="urn:microsoft.com/office/officeart/2008/layout/HorizontalMultiLevelHierarchy"/>
    <dgm:cxn modelId="{CF9B1027-EBD7-4B84-B5B2-7E793BBDC5BE}" type="presParOf" srcId="{C1770493-E682-4F77-9E3F-3C1206F46864}" destId="{2F977131-9FBA-4BF7-87AB-8A8DC29253F4}" srcOrd="0" destOrd="0" presId="urn:microsoft.com/office/officeart/2008/layout/HorizontalMultiLevelHierarchy"/>
    <dgm:cxn modelId="{4AE0B3DF-4D6B-46DD-AB0B-A1B43C30C6E5}" type="presParOf" srcId="{C1770493-E682-4F77-9E3F-3C1206F46864}" destId="{56559A85-EAF9-42DA-A725-083801D06DF8}" srcOrd="1" destOrd="0" presId="urn:microsoft.com/office/officeart/2008/layout/HorizontalMultiLevelHierarchy"/>
    <dgm:cxn modelId="{9CDAE1E1-899F-47EB-ACB3-E3108D4C14FD}" type="presParOf" srcId="{56559A85-EAF9-42DA-A725-083801D06DF8}" destId="{923C5E2A-F6B2-45FB-8601-F76EE7DC1DF0}" srcOrd="0" destOrd="0" presId="urn:microsoft.com/office/officeart/2008/layout/HorizontalMultiLevelHierarchy"/>
    <dgm:cxn modelId="{0610B2F0-D097-44D9-8E2B-2A34E4BA70F9}" type="presParOf" srcId="{923C5E2A-F6B2-45FB-8601-F76EE7DC1DF0}" destId="{A84AFE19-864B-43BC-AD56-9DCE286CC681}" srcOrd="0" destOrd="0" presId="urn:microsoft.com/office/officeart/2008/layout/HorizontalMultiLevelHierarchy"/>
    <dgm:cxn modelId="{576322F0-584A-47D2-8391-1DE82BBFEF41}" type="presParOf" srcId="{56559A85-EAF9-42DA-A725-083801D06DF8}" destId="{FA368918-98D5-40A4-9EBA-8C8582E0867E}" srcOrd="1" destOrd="0" presId="urn:microsoft.com/office/officeart/2008/layout/HorizontalMultiLevelHierarchy"/>
    <dgm:cxn modelId="{9D7FD1B5-CC5B-4A10-8B49-E0F1AA8FA1C6}" type="presParOf" srcId="{FA368918-98D5-40A4-9EBA-8C8582E0867E}" destId="{4877CA78-DEA8-499E-944E-86CE0810C92D}" srcOrd="0" destOrd="0" presId="urn:microsoft.com/office/officeart/2008/layout/HorizontalMultiLevelHierarchy"/>
    <dgm:cxn modelId="{8AF5D7E5-FA6E-4410-B41F-08019D1A54AE}" type="presParOf" srcId="{FA368918-98D5-40A4-9EBA-8C8582E0867E}" destId="{6D1E2BA4-298D-4A54-8D38-6060A65D094B}" srcOrd="1" destOrd="0" presId="urn:microsoft.com/office/officeart/2008/layout/HorizontalMultiLevelHierarchy"/>
    <dgm:cxn modelId="{26E2C4DD-8BD7-4BE3-AEE6-EE9D23CDFA08}" type="presParOf" srcId="{56559A85-EAF9-42DA-A725-083801D06DF8}" destId="{CAD25D6F-A1D2-40C0-A07A-2F5CFBDF733B}" srcOrd="2" destOrd="0" presId="urn:microsoft.com/office/officeart/2008/layout/HorizontalMultiLevelHierarchy"/>
    <dgm:cxn modelId="{8300B135-1921-4688-B60D-7FC883EF622D}" type="presParOf" srcId="{CAD25D6F-A1D2-40C0-A07A-2F5CFBDF733B}" destId="{2F679A35-93BD-40FB-970C-F8EA437E4650}" srcOrd="0" destOrd="0" presId="urn:microsoft.com/office/officeart/2008/layout/HorizontalMultiLevelHierarchy"/>
    <dgm:cxn modelId="{88DF782A-FA9E-4575-A47C-7527ED5E034B}" type="presParOf" srcId="{56559A85-EAF9-42DA-A725-083801D06DF8}" destId="{136BD3A3-DF3B-4681-A14F-FA4B1DADDB3F}" srcOrd="3" destOrd="0" presId="urn:microsoft.com/office/officeart/2008/layout/HorizontalMultiLevelHierarchy"/>
    <dgm:cxn modelId="{A284375C-7BDB-4227-AD3C-CCB3B0D8A817}" type="presParOf" srcId="{136BD3A3-DF3B-4681-A14F-FA4B1DADDB3F}" destId="{4604CDDD-490C-45AC-861C-F13043CF924F}" srcOrd="0" destOrd="0" presId="urn:microsoft.com/office/officeart/2008/layout/HorizontalMultiLevelHierarchy"/>
    <dgm:cxn modelId="{1EAADC8C-714F-4013-A484-3C6506751B70}" type="presParOf" srcId="{136BD3A3-DF3B-4681-A14F-FA4B1DADDB3F}" destId="{8F529D7D-D049-4D9B-9126-756B57FD8596}" srcOrd="1" destOrd="0" presId="urn:microsoft.com/office/officeart/2008/layout/HorizontalMultiLevelHierarchy"/>
    <dgm:cxn modelId="{90610748-2F6E-4B1D-AAD0-F05A1D73C0B6}" type="presParOf" srcId="{56559A85-EAF9-42DA-A725-083801D06DF8}" destId="{DE566E25-A5E8-482C-9776-0B686E53B9D2}" srcOrd="4" destOrd="0" presId="urn:microsoft.com/office/officeart/2008/layout/HorizontalMultiLevelHierarchy"/>
    <dgm:cxn modelId="{35D2EF45-BE03-4FAF-9537-271EBCFC12ED}" type="presParOf" srcId="{DE566E25-A5E8-482C-9776-0B686E53B9D2}" destId="{E987DB76-9DAA-4A2A-A238-126F3953C49F}" srcOrd="0" destOrd="0" presId="urn:microsoft.com/office/officeart/2008/layout/HorizontalMultiLevelHierarchy"/>
    <dgm:cxn modelId="{FDF38C84-6E9F-4F7C-86ED-521E36DABAB3}" type="presParOf" srcId="{56559A85-EAF9-42DA-A725-083801D06DF8}" destId="{1948BA8C-9208-47B1-90E4-56C5655B0E22}" srcOrd="5" destOrd="0" presId="urn:microsoft.com/office/officeart/2008/layout/HorizontalMultiLevelHierarchy"/>
    <dgm:cxn modelId="{2EF2728F-45EA-4B52-81A9-9348E8D92466}" type="presParOf" srcId="{1948BA8C-9208-47B1-90E4-56C5655B0E22}" destId="{CB7981ED-FC1B-49A8-AF1E-67E550D771BF}" srcOrd="0" destOrd="0" presId="urn:microsoft.com/office/officeart/2008/layout/HorizontalMultiLevelHierarchy"/>
    <dgm:cxn modelId="{9916A03F-F2F5-4305-907E-95EF8E34DD5B}" type="presParOf" srcId="{1948BA8C-9208-47B1-90E4-56C5655B0E22}" destId="{4A8157B3-85A0-4E2D-8224-C6E9D16EFB0D}" srcOrd="1" destOrd="0" presId="urn:microsoft.com/office/officeart/2008/layout/HorizontalMultiLevelHierarchy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FA33A-4E05-4B4C-A452-866C664433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241FB4-B812-43D0-BDBA-35E89FE9BDF6}">
      <dgm:prSet phldrT="[文字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語文</a:t>
          </a:r>
          <a:endParaRPr lang="en-US" altLang="zh-TW" sz="14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活用</a:t>
          </a:r>
          <a:endParaRPr lang="zh-TW" altLang="en-US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16DC8F-119B-485C-9388-4D4877A7B58B}" type="parTrans" cxnId="{BEDAB90E-8A62-461A-8821-2D9C4957A173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4EC4BA-07B7-48BC-9770-CAB24E309627}" type="sibTrans" cxnId="{BEDAB90E-8A62-461A-8821-2D9C4957A173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B07DF4-16AA-43F7-906A-BCCD4C253CFF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圖像</a:t>
          </a:r>
          <a:endParaRPr lang="en-US" altLang="zh-TW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</a:p>
      </dgm:t>
    </dgm:pt>
    <dgm:pt modelId="{5BCB6761-DE68-4AE0-9E9E-E249D60F29A5}" type="parTrans" cxnId="{2EBC0353-375B-4AAA-BABC-20EC6827DB4F}">
      <dgm:prSet custT="1"/>
      <dgm:spPr>
        <a:ln w="28575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4F7F13-30A1-44A9-B592-1ACBEDB79366}" type="sibTrans" cxnId="{2EBC0353-375B-4AAA-BABC-20EC6827DB4F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688CDD-9462-4514-9241-CCEE08B24DD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廣告文案</a:t>
          </a:r>
        </a:p>
      </dgm:t>
    </dgm:pt>
    <dgm:pt modelId="{9CF75CA0-D3D4-4ED2-BCFB-C039EE93291F}" type="parTrans" cxnId="{AF9F5CC9-47B6-414A-BC8C-43C530E226D9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4BBE60-0814-4069-8066-15EBB5819D0E}" type="sibTrans" cxnId="{AF9F5CC9-47B6-414A-BC8C-43C530E226D9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60E75D-2AA3-482D-941B-BB328B72AB3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圖表邏輯思考</a:t>
          </a:r>
        </a:p>
      </dgm:t>
    </dgm:pt>
    <dgm:pt modelId="{F155CAE1-439A-4632-ABE6-20579536089B}" type="parTrans" cxnId="{7E7899D6-1332-4A0C-B651-893BF21C1BF7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A4D5AA-43A0-408A-826A-89F28531DE8C}" type="sibTrans" cxnId="{7E7899D6-1332-4A0C-B651-893BF21C1BF7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5E8E9F-9BC1-49C1-AAE6-B80EC94F6AE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報導文學</a:t>
          </a:r>
        </a:p>
      </dgm:t>
    </dgm:pt>
    <dgm:pt modelId="{97071398-EF40-4D86-9736-665A253BF405}" type="parTrans" cxnId="{12930B5B-BCAF-4DBE-9A82-AF4DD4DF7D41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C8166A-4F9B-4A5D-8288-20A93B93B9B8}" type="sibTrans" cxnId="{12930B5B-BCAF-4DBE-9A82-AF4DD4DF7D41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E5307F-5AE8-4303-909E-035382218EB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口說在</a:t>
          </a:r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</a:t>
          </a:r>
          <a:endParaRPr lang="en-US" altLang="zh-TW" sz="1400" dirty="0" smtClean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人物故事</a:t>
          </a:r>
          <a:endParaRPr lang="zh-TW" altLang="en-US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F8CEB1-A44D-4E9C-95E1-DAC25ECEB27C}" type="parTrans" cxnId="{5B4F3A39-BA5A-4CCD-94BE-79686FF9F9BF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9C27F2-6AB7-4535-91FD-96870B54418F}" type="sibTrans" cxnId="{5B4F3A39-BA5A-4CCD-94BE-79686FF9F9BF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54A095-83D3-49C0-80A2-5291AE588D0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文案結構講解</a:t>
          </a:r>
        </a:p>
      </dgm:t>
    </dgm:pt>
    <dgm:pt modelId="{75D9FB8F-F2A8-434B-A7BA-59CCB6B159CE}" type="sibTrans" cxnId="{445233F5-C28B-475E-9D17-97BA93EA9F0A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EB2A42-DA6E-47A1-9BE8-B39F88DD4EF8}" type="parTrans" cxnId="{445233F5-C28B-475E-9D17-97BA93EA9F0A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9050">
          <a:solidFill>
            <a:srgbClr val="000000"/>
          </a:solidFill>
        </a:ln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C7E292-D763-44D2-BFA6-5D7FE2FF7CD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精彩文案介紹與撰寫</a:t>
          </a:r>
        </a:p>
      </dgm:t>
    </dgm:pt>
    <dgm:pt modelId="{42E11DBF-F8EB-4943-A35E-DE80889596A9}" type="parTrans" cxnId="{86BD1D62-4062-41CA-A8A3-0AFC120982D2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477B13-F7D3-4A7B-877B-A89DD342FC7B}" type="sibTrans" cxnId="{86BD1D62-4062-41CA-A8A3-0AFC120982D2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EB4ADB-D806-4DC9-89B3-4390BA429EB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圖像的思辨</a:t>
          </a:r>
        </a:p>
      </dgm:t>
    </dgm:pt>
    <dgm:pt modelId="{8096635F-21A9-4ED1-A40B-D74216278A8E}" type="parTrans" cxnId="{4ED9EA17-CBAA-4027-AB82-2F5DE61C075C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FD7B22-8A78-40F3-BC76-68692262D2A5}" type="sibTrans" cxnId="{4ED9EA17-CBAA-4027-AB82-2F5DE61C075C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F9C614-F5BB-4304-9415-4CE7B5E4A67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邏輯謬誤及論辯一</a:t>
          </a:r>
        </a:p>
      </dgm:t>
    </dgm:pt>
    <dgm:pt modelId="{5406D3A1-6A4F-4B5D-861D-41A7C9ED420B}" type="parTrans" cxnId="{273B0583-22A0-4415-9BB1-7B67991049DD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EB570B-54E5-4A1D-99D4-A9B5C84F4858}" type="sibTrans" cxnId="{273B0583-22A0-4415-9BB1-7B67991049DD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EA9351-7291-4FCF-9492-7369A95BC26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邏輯謬誤及論辯二</a:t>
          </a:r>
        </a:p>
      </dgm:t>
    </dgm:pt>
    <dgm:pt modelId="{25AE6958-D7C4-4DDD-9669-085FFEE20F51}" type="parTrans" cxnId="{57670376-7BBA-408B-A9D2-7A66FE829637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C2681D-C381-4F39-ADEB-3E43793E498B}" type="sibTrans" cxnId="{57670376-7BBA-408B-A9D2-7A66FE829637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6417ED-1BF8-4CF6-BA1B-1FB8FD0FC98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報導文學的形式與賞析</a:t>
          </a:r>
        </a:p>
      </dgm:t>
    </dgm:pt>
    <dgm:pt modelId="{A41D31AD-F99B-40F3-8CDB-BED3982A385C}" type="parTrans" cxnId="{B97ADD47-D254-4D00-B701-FD11A64BF0F4}">
      <dgm:prSet custT="1"/>
      <dgm:spPr>
        <a:ln w="19050"/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517A51-CDB4-480F-9458-00099394E2BB}" type="sibTrans" cxnId="{B97ADD47-D254-4D00-B701-FD11A64BF0F4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36FD79-4076-4B6B-883A-7AEA076F836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報導文學的賞析與創作</a:t>
          </a:r>
        </a:p>
      </dgm:t>
    </dgm:pt>
    <dgm:pt modelId="{3AB2A956-4D53-45DB-B80F-48A99216453F}" type="parTrans" cxnId="{898D82D8-C51A-495E-8567-C703F5469ED0}">
      <dgm:prSet/>
      <dgm:spPr>
        <a:ln w="19050"/>
      </dgm:spPr>
      <dgm:t>
        <a:bodyPr/>
        <a:lstStyle/>
        <a:p>
          <a:endParaRPr lang="zh-TW" altLang="en-US"/>
        </a:p>
      </dgm:t>
    </dgm:pt>
    <dgm:pt modelId="{DD048037-346F-4C2D-BFE5-BF8C62382A4F}" type="sibTrans" cxnId="{898D82D8-C51A-495E-8567-C703F5469ED0}">
      <dgm:prSet/>
      <dgm:spPr/>
      <dgm:t>
        <a:bodyPr/>
        <a:lstStyle/>
        <a:p>
          <a:endParaRPr lang="zh-TW" altLang="en-US"/>
        </a:p>
      </dgm:t>
    </dgm:pt>
    <dgm:pt modelId="{287BDF96-5D19-4318-B75B-66FFDE663DAF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行銷</a:t>
          </a:r>
          <a:endParaRPr lang="en-US" altLang="zh-TW" sz="14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故事力</a:t>
          </a:r>
        </a:p>
      </dgm:t>
    </dgm:pt>
    <dgm:pt modelId="{812DB1E4-B8C0-4EB9-A9E0-CD463E35D6F8}" type="sibTrans" cxnId="{B8DC3853-8AC5-4746-8577-15DB4C6AB4F5}">
      <dgm:prSet/>
      <dgm:spPr/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770B8E-9FD4-454B-B36C-D1FC7904483B}" type="parTrans" cxnId="{B8DC3853-8AC5-4746-8577-15DB4C6AB4F5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28575">
          <a:solidFill>
            <a:srgbClr val="000000"/>
          </a:solidFill>
        </a:ln>
      </dgm:spPr>
      <dgm:t>
        <a:bodyPr/>
        <a:lstStyle/>
        <a:p>
          <a:endParaRPr lang="zh-TW" altLang="en-US" sz="14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003449-2E2B-4FF7-8066-100C2B789A9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人物專題</a:t>
          </a:r>
        </a:p>
      </dgm:t>
    </dgm:pt>
    <dgm:pt modelId="{987A27F0-A791-4E68-9784-2F89259E2C23}" type="parTrans" cxnId="{B94E01DF-2081-4F94-BA84-56E2C92E8AB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000000"/>
        </a:solidFill>
        <a:ln w="19050">
          <a:solidFill>
            <a:srgbClr val="000000"/>
          </a:solidFill>
        </a:ln>
      </dgm:spPr>
      <dgm:t>
        <a:bodyPr/>
        <a:lstStyle/>
        <a:p>
          <a:endParaRPr lang="zh-TW" altLang="en-US"/>
        </a:p>
      </dgm:t>
    </dgm:pt>
    <dgm:pt modelId="{24F31E56-B533-4C46-8124-58A66755B317}" type="sibTrans" cxnId="{B94E01DF-2081-4F94-BA84-56E2C92E8AB0}">
      <dgm:prSet/>
      <dgm:spPr/>
      <dgm:t>
        <a:bodyPr/>
        <a:lstStyle/>
        <a:p>
          <a:endParaRPr lang="zh-TW" altLang="en-US"/>
        </a:p>
      </dgm:t>
    </dgm:pt>
    <dgm:pt modelId="{6AF46A06-83C9-4FAE-A200-FE55472EC34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u="none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認識與閱讀傳記</a:t>
          </a:r>
        </a:p>
      </dgm:t>
    </dgm:pt>
    <dgm:pt modelId="{06EAD024-4868-4714-A74C-BB02432386CA}" type="parTrans" cxnId="{6EDD7AC8-3499-4B2B-90A0-5243506B528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9050">
          <a:solidFill>
            <a:srgbClr val="000000"/>
          </a:solidFill>
        </a:ln>
      </dgm:spPr>
      <dgm:t>
        <a:bodyPr/>
        <a:lstStyle/>
        <a:p>
          <a:endParaRPr lang="zh-TW" altLang="en-US"/>
        </a:p>
      </dgm:t>
    </dgm:pt>
    <dgm:pt modelId="{853F4F87-6DA9-44C4-B7DD-B7AE699A146E}" type="sibTrans" cxnId="{6EDD7AC8-3499-4B2B-90A0-5243506B5288}">
      <dgm:prSet/>
      <dgm:spPr/>
      <dgm:t>
        <a:bodyPr/>
        <a:lstStyle/>
        <a:p>
          <a:endParaRPr lang="zh-TW" altLang="en-US"/>
        </a:p>
      </dgm:t>
    </dgm:pt>
    <dgm:pt modelId="{9567ED2B-CF6D-4154-B332-D48DC9F0D1E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14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人物專題與在地行銷習作</a:t>
          </a:r>
        </a:p>
      </dgm:t>
    </dgm:pt>
    <dgm:pt modelId="{9DE7F320-D520-4AAA-93CC-C45C414306FC}" type="parTrans" cxnId="{C36F9939-B273-432E-93FD-F6199BA5824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9050">
          <a:solidFill>
            <a:srgbClr val="000000"/>
          </a:solidFill>
        </a:ln>
      </dgm:spPr>
      <dgm:t>
        <a:bodyPr/>
        <a:lstStyle/>
        <a:p>
          <a:endParaRPr lang="zh-TW" altLang="en-US"/>
        </a:p>
      </dgm:t>
    </dgm:pt>
    <dgm:pt modelId="{7B6BCDBE-9095-4EF2-B158-7A3E175F91B8}" type="sibTrans" cxnId="{C36F9939-B273-432E-93FD-F6199BA5824A}">
      <dgm:prSet/>
      <dgm:spPr/>
      <dgm:t>
        <a:bodyPr/>
        <a:lstStyle/>
        <a:p>
          <a:endParaRPr lang="zh-TW" altLang="en-US"/>
        </a:p>
      </dgm:t>
    </dgm:pt>
    <dgm:pt modelId="{9EF7AAB0-93BB-4F06-A883-A0261142F58B}" type="pres">
      <dgm:prSet presAssocID="{F8DFA33A-4E05-4B4C-A452-866C664433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BCEE2F-CAE9-4A10-BE14-E5B794A41D5D}" type="pres">
      <dgm:prSet presAssocID="{7A241FB4-B812-43D0-BDBA-35E89FE9BDF6}" presName="root1" presStyleCnt="0"/>
      <dgm:spPr/>
    </dgm:pt>
    <dgm:pt modelId="{A22FBFAC-061D-476D-94DD-936C5BEBE69A}" type="pres">
      <dgm:prSet presAssocID="{7A241FB4-B812-43D0-BDBA-35E89FE9BDF6}" presName="LevelOneTextNode" presStyleLbl="node0" presStyleIdx="0" presStyleCnt="1" custAng="5400000" custScaleX="270219" custScaleY="49943" custLinFactX="-68403" custLinFactNeighborX="-100000" custLinFactNeighborY="-1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0D90D9-C454-4BC2-9FFB-1658AE1CE52A}" type="pres">
      <dgm:prSet presAssocID="{7A241FB4-B812-43D0-BDBA-35E89FE9BDF6}" presName="level2hierChild" presStyleCnt="0"/>
      <dgm:spPr/>
    </dgm:pt>
    <dgm:pt modelId="{20E8192C-A44C-4806-9933-C19D62CB0BE0}" type="pres">
      <dgm:prSet presAssocID="{5BCB6761-DE68-4AE0-9E9E-E249D60F29A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90BC6270-C0BE-44BD-86BE-3FDBD37305B4}" type="pres">
      <dgm:prSet presAssocID="{5BCB6761-DE68-4AE0-9E9E-E249D60F29A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0AC18132-A96B-4EFC-891D-8E0E68F1FB62}" type="pres">
      <dgm:prSet presAssocID="{8FB07DF4-16AA-43F7-906A-BCCD4C253CFF}" presName="root2" presStyleCnt="0"/>
      <dgm:spPr/>
    </dgm:pt>
    <dgm:pt modelId="{57C0F3FD-A538-4B72-814C-4A430816FD58}" type="pres">
      <dgm:prSet presAssocID="{8FB07DF4-16AA-43F7-906A-BCCD4C253CFF}" presName="LevelTwoTextNode" presStyleLbl="node2" presStyleIdx="0" presStyleCnt="2" custScaleX="103119" custScaleY="242936" custLinFactNeighborX="-45913" custLinFactNeighborY="-94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7D4038-81D2-439C-A28E-0691FF60DC84}" type="pres">
      <dgm:prSet presAssocID="{8FB07DF4-16AA-43F7-906A-BCCD4C253CFF}" presName="level3hierChild" presStyleCnt="0"/>
      <dgm:spPr/>
    </dgm:pt>
    <dgm:pt modelId="{9B299475-AFDD-4830-A359-DF73289C49B1}" type="pres">
      <dgm:prSet presAssocID="{9CF75CA0-D3D4-4ED2-BCFB-C039EE93291F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0D969682-F651-4568-8BC8-2ED2D2390DF9}" type="pres">
      <dgm:prSet presAssocID="{9CF75CA0-D3D4-4ED2-BCFB-C039EE93291F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0C61B9D7-4020-4A3A-8026-B5495C6C708B}" type="pres">
      <dgm:prSet presAssocID="{21688CDD-9462-4514-9241-CCEE08B24DDC}" presName="root2" presStyleCnt="0"/>
      <dgm:spPr/>
    </dgm:pt>
    <dgm:pt modelId="{B1AAFB52-23A1-4906-9743-B3066A21C017}" type="pres">
      <dgm:prSet presAssocID="{21688CDD-9462-4514-9241-CCEE08B24DDC}" presName="LevelTwoTextNode" presStyleLbl="node3" presStyleIdx="0" presStyleCnt="5" custScaleX="97356" custScaleY="131462" custLinFactNeighborX="-26738" custLinFactNeighborY="164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F9AFD4-03B8-4E6B-A35A-764C3D0BAEED}" type="pres">
      <dgm:prSet presAssocID="{21688CDD-9462-4514-9241-CCEE08B24DDC}" presName="level3hierChild" presStyleCnt="0"/>
      <dgm:spPr/>
    </dgm:pt>
    <dgm:pt modelId="{C6770333-2B03-4227-8049-E39CA9563305}" type="pres">
      <dgm:prSet presAssocID="{8AEB2A42-DA6E-47A1-9BE8-B39F88DD4EF8}" presName="conn2-1" presStyleLbl="parChTrans1D4" presStyleIdx="0" presStyleCnt="9"/>
      <dgm:spPr/>
      <dgm:t>
        <a:bodyPr/>
        <a:lstStyle/>
        <a:p>
          <a:endParaRPr lang="zh-TW" altLang="en-US"/>
        </a:p>
      </dgm:t>
    </dgm:pt>
    <dgm:pt modelId="{236B3A88-DE6E-4BCA-80FC-02602AA9A599}" type="pres">
      <dgm:prSet presAssocID="{8AEB2A42-DA6E-47A1-9BE8-B39F88DD4EF8}" presName="connTx" presStyleLbl="parChTrans1D4" presStyleIdx="0" presStyleCnt="9"/>
      <dgm:spPr/>
      <dgm:t>
        <a:bodyPr/>
        <a:lstStyle/>
        <a:p>
          <a:endParaRPr lang="zh-TW" altLang="en-US"/>
        </a:p>
      </dgm:t>
    </dgm:pt>
    <dgm:pt modelId="{543FC365-4C72-4B4F-9B88-21C4FD07E137}" type="pres">
      <dgm:prSet presAssocID="{DD54A095-83D3-49C0-80A2-5291AE588D02}" presName="root2" presStyleCnt="0"/>
      <dgm:spPr/>
    </dgm:pt>
    <dgm:pt modelId="{6DAF1FAB-2A14-4036-A680-3D1E46998221}" type="pres">
      <dgm:prSet presAssocID="{DD54A095-83D3-49C0-80A2-5291AE588D02}" presName="LevelTwoTextNode" presStyleLbl="node4" presStyleIdx="0" presStyleCnt="9" custScaleX="153715" custScaleY="157966" custLinFactNeighborX="30798" custLinFactNeighborY="-18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D3E77F-7303-464C-9959-AF9DBCFF90F7}" type="pres">
      <dgm:prSet presAssocID="{DD54A095-83D3-49C0-80A2-5291AE588D02}" presName="level3hierChild" presStyleCnt="0"/>
      <dgm:spPr/>
    </dgm:pt>
    <dgm:pt modelId="{5D82EC46-B3FB-476C-816E-0A51DCCE5011}" type="pres">
      <dgm:prSet presAssocID="{42E11DBF-F8EB-4943-A35E-DE80889596A9}" presName="conn2-1" presStyleLbl="parChTrans1D4" presStyleIdx="1" presStyleCnt="9"/>
      <dgm:spPr/>
      <dgm:t>
        <a:bodyPr/>
        <a:lstStyle/>
        <a:p>
          <a:endParaRPr lang="zh-TW" altLang="en-US"/>
        </a:p>
      </dgm:t>
    </dgm:pt>
    <dgm:pt modelId="{E6ACA0B1-B06D-4129-87BC-88A852689467}" type="pres">
      <dgm:prSet presAssocID="{42E11DBF-F8EB-4943-A35E-DE80889596A9}" presName="connTx" presStyleLbl="parChTrans1D4" presStyleIdx="1" presStyleCnt="9"/>
      <dgm:spPr/>
      <dgm:t>
        <a:bodyPr/>
        <a:lstStyle/>
        <a:p>
          <a:endParaRPr lang="zh-TW" altLang="en-US"/>
        </a:p>
      </dgm:t>
    </dgm:pt>
    <dgm:pt modelId="{E2BFA026-F29D-4C56-A3DF-D0ECEA86700F}" type="pres">
      <dgm:prSet presAssocID="{4CC7E292-D763-44D2-BFA6-5D7FE2FF7CDE}" presName="root2" presStyleCnt="0"/>
      <dgm:spPr/>
    </dgm:pt>
    <dgm:pt modelId="{F725FD85-9666-4554-90AB-328FEA45E4FF}" type="pres">
      <dgm:prSet presAssocID="{4CC7E292-D763-44D2-BFA6-5D7FE2FF7CDE}" presName="LevelTwoTextNode" presStyleLbl="node4" presStyleIdx="1" presStyleCnt="9" custScaleX="200105" custScaleY="169606" custLinFactNeighborX="30798" custLinFactNeighborY="-9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8B7620C-899F-4924-B3A5-317F4512DEF4}" type="pres">
      <dgm:prSet presAssocID="{4CC7E292-D763-44D2-BFA6-5D7FE2FF7CDE}" presName="level3hierChild" presStyleCnt="0"/>
      <dgm:spPr/>
    </dgm:pt>
    <dgm:pt modelId="{6F8826AF-85AD-45CB-82C3-9C6566FBAA25}" type="pres">
      <dgm:prSet presAssocID="{F155CAE1-439A-4632-ABE6-20579536089B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C58E0207-D9E0-4C9B-9B02-1D5171123361}" type="pres">
      <dgm:prSet presAssocID="{F155CAE1-439A-4632-ABE6-20579536089B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468050FF-F9AB-4D9A-889B-92B330D83DAB}" type="pres">
      <dgm:prSet presAssocID="{DE60E75D-2AA3-482D-941B-BB328B72AB3F}" presName="root2" presStyleCnt="0"/>
      <dgm:spPr/>
    </dgm:pt>
    <dgm:pt modelId="{69830817-9183-4E0D-A848-4FBFCB487606}" type="pres">
      <dgm:prSet presAssocID="{DE60E75D-2AA3-482D-941B-BB328B72AB3F}" presName="LevelTwoTextNode" presStyleLbl="node3" presStyleIdx="1" presStyleCnt="5" custScaleY="222772" custLinFactNeighborX="-23851" custLinFactNeighborY="7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2F6737-BAFB-4AA3-8D81-266C3BF77E8D}" type="pres">
      <dgm:prSet presAssocID="{DE60E75D-2AA3-482D-941B-BB328B72AB3F}" presName="level3hierChild" presStyleCnt="0"/>
      <dgm:spPr/>
    </dgm:pt>
    <dgm:pt modelId="{A0B5E506-28B6-4BD3-B2F1-C2F0576DCA5B}" type="pres">
      <dgm:prSet presAssocID="{8096635F-21A9-4ED1-A40B-D74216278A8E}" presName="conn2-1" presStyleLbl="parChTrans1D4" presStyleIdx="2" presStyleCnt="9"/>
      <dgm:spPr/>
      <dgm:t>
        <a:bodyPr/>
        <a:lstStyle/>
        <a:p>
          <a:endParaRPr lang="zh-TW" altLang="en-US"/>
        </a:p>
      </dgm:t>
    </dgm:pt>
    <dgm:pt modelId="{BC737619-2059-4B27-BCCF-4D11775BF7E7}" type="pres">
      <dgm:prSet presAssocID="{8096635F-21A9-4ED1-A40B-D74216278A8E}" presName="connTx" presStyleLbl="parChTrans1D4" presStyleIdx="2" presStyleCnt="9"/>
      <dgm:spPr/>
      <dgm:t>
        <a:bodyPr/>
        <a:lstStyle/>
        <a:p>
          <a:endParaRPr lang="zh-TW" altLang="en-US"/>
        </a:p>
      </dgm:t>
    </dgm:pt>
    <dgm:pt modelId="{ACE53882-EB5B-4D8F-BFB3-56EC1C2241CD}" type="pres">
      <dgm:prSet presAssocID="{96EB4ADB-D806-4DC9-89B3-4390BA429EB3}" presName="root2" presStyleCnt="0"/>
      <dgm:spPr/>
    </dgm:pt>
    <dgm:pt modelId="{3E201B2F-10E4-43D7-BC71-25724B64BFD2}" type="pres">
      <dgm:prSet presAssocID="{96EB4ADB-D806-4DC9-89B3-4390BA429EB3}" presName="LevelTwoTextNode" presStyleLbl="node4" presStyleIdx="2" presStyleCnt="9" custScaleX="133915" custScaleY="173348" custLinFactNeighborX="28154" custLinFactNeighborY="-24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2B3A53-BABD-4C4A-AB54-6DCF995F44D7}" type="pres">
      <dgm:prSet presAssocID="{96EB4ADB-D806-4DC9-89B3-4390BA429EB3}" presName="level3hierChild" presStyleCnt="0"/>
      <dgm:spPr/>
    </dgm:pt>
    <dgm:pt modelId="{E3019B8C-77DB-4AA4-A5A1-CEECFDE18B9A}" type="pres">
      <dgm:prSet presAssocID="{5406D3A1-6A4F-4B5D-861D-41A7C9ED420B}" presName="conn2-1" presStyleLbl="parChTrans1D4" presStyleIdx="3" presStyleCnt="9"/>
      <dgm:spPr/>
      <dgm:t>
        <a:bodyPr/>
        <a:lstStyle/>
        <a:p>
          <a:endParaRPr lang="zh-TW" altLang="en-US"/>
        </a:p>
      </dgm:t>
    </dgm:pt>
    <dgm:pt modelId="{9D528D25-20D7-412F-881F-87C888FD6C3D}" type="pres">
      <dgm:prSet presAssocID="{5406D3A1-6A4F-4B5D-861D-41A7C9ED420B}" presName="connTx" presStyleLbl="parChTrans1D4" presStyleIdx="3" presStyleCnt="9"/>
      <dgm:spPr/>
      <dgm:t>
        <a:bodyPr/>
        <a:lstStyle/>
        <a:p>
          <a:endParaRPr lang="zh-TW" altLang="en-US"/>
        </a:p>
      </dgm:t>
    </dgm:pt>
    <dgm:pt modelId="{3A1789E3-3C42-4EA5-9FC5-4DB0D2D5EA43}" type="pres">
      <dgm:prSet presAssocID="{44F9C614-F5BB-4304-9415-4CE7B5E4A67D}" presName="root2" presStyleCnt="0"/>
      <dgm:spPr/>
    </dgm:pt>
    <dgm:pt modelId="{E4B6C42A-DDB2-4D61-8E80-A69779FBC516}" type="pres">
      <dgm:prSet presAssocID="{44F9C614-F5BB-4304-9415-4CE7B5E4A67D}" presName="LevelTwoTextNode" presStyleLbl="node4" presStyleIdx="3" presStyleCnt="9" custScaleX="181916" custScaleY="183516" custLinFactNeighborX="28154" custLinFactNeighborY="22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DE4ECF-57BE-45E0-B9E8-DC96B2B272EC}" type="pres">
      <dgm:prSet presAssocID="{44F9C614-F5BB-4304-9415-4CE7B5E4A67D}" presName="level3hierChild" presStyleCnt="0"/>
      <dgm:spPr/>
    </dgm:pt>
    <dgm:pt modelId="{4F37F29A-D6A0-4D8E-AE17-4483F51A691D}" type="pres">
      <dgm:prSet presAssocID="{25AE6958-D7C4-4DDD-9669-085FFEE20F51}" presName="conn2-1" presStyleLbl="parChTrans1D4" presStyleIdx="4" presStyleCnt="9"/>
      <dgm:spPr/>
      <dgm:t>
        <a:bodyPr/>
        <a:lstStyle/>
        <a:p>
          <a:endParaRPr lang="zh-TW" altLang="en-US"/>
        </a:p>
      </dgm:t>
    </dgm:pt>
    <dgm:pt modelId="{4EA3AF1A-D2D7-492F-A5F8-72D7277EA477}" type="pres">
      <dgm:prSet presAssocID="{25AE6958-D7C4-4DDD-9669-085FFEE20F51}" presName="connTx" presStyleLbl="parChTrans1D4" presStyleIdx="4" presStyleCnt="9"/>
      <dgm:spPr/>
      <dgm:t>
        <a:bodyPr/>
        <a:lstStyle/>
        <a:p>
          <a:endParaRPr lang="zh-TW" altLang="en-US"/>
        </a:p>
      </dgm:t>
    </dgm:pt>
    <dgm:pt modelId="{43DDF40B-2BA5-4B5E-8369-A87C36515180}" type="pres">
      <dgm:prSet presAssocID="{C0EA9351-7291-4FCF-9492-7369A95BC26E}" presName="root2" presStyleCnt="0"/>
      <dgm:spPr/>
    </dgm:pt>
    <dgm:pt modelId="{3B9292AA-4FB6-44A7-B0D6-527C4FEC580E}" type="pres">
      <dgm:prSet presAssocID="{C0EA9351-7291-4FCF-9492-7369A95BC26E}" presName="LevelTwoTextNode" presStyleLbl="node4" presStyleIdx="4" presStyleCnt="9" custScaleX="183764" custScaleY="163559" custLinFactNeighborX="28154" custLinFactNeighborY="-32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5D9061-C96A-48F7-9EFF-2C433E9192E6}" type="pres">
      <dgm:prSet presAssocID="{C0EA9351-7291-4FCF-9492-7369A95BC26E}" presName="level3hierChild" presStyleCnt="0"/>
      <dgm:spPr/>
    </dgm:pt>
    <dgm:pt modelId="{30AF46AD-8C60-4DEF-A664-C2D28A977C81}" type="pres">
      <dgm:prSet presAssocID="{A7770B8E-9FD4-454B-B36C-D1FC7904483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CA5A2CF6-D2B0-49E0-8810-35B10BCD9801}" type="pres">
      <dgm:prSet presAssocID="{A7770B8E-9FD4-454B-B36C-D1FC7904483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C1770493-E682-4F77-9E3F-3C1206F46864}" type="pres">
      <dgm:prSet presAssocID="{287BDF96-5D19-4318-B75B-66FFDE663DAF}" presName="root2" presStyleCnt="0"/>
      <dgm:spPr/>
    </dgm:pt>
    <dgm:pt modelId="{2F977131-9FBA-4BF7-87AB-8A8DC29253F4}" type="pres">
      <dgm:prSet presAssocID="{287BDF96-5D19-4318-B75B-66FFDE663DAF}" presName="LevelTwoTextNode" presStyleLbl="node2" presStyleIdx="1" presStyleCnt="2" custScaleX="108556" custScaleY="291651" custLinFactNeighborX="-45913" custLinFactNeighborY="-249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559A85-EAF9-42DA-A725-083801D06DF8}" type="pres">
      <dgm:prSet presAssocID="{287BDF96-5D19-4318-B75B-66FFDE663DAF}" presName="level3hierChild" presStyleCnt="0"/>
      <dgm:spPr/>
    </dgm:pt>
    <dgm:pt modelId="{923C5E2A-F6B2-45FB-8601-F76EE7DC1DF0}" type="pres">
      <dgm:prSet presAssocID="{97071398-EF40-4D86-9736-665A253BF405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A84AFE19-864B-43BC-AD56-9DCE286CC681}" type="pres">
      <dgm:prSet presAssocID="{97071398-EF40-4D86-9736-665A253BF405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FA368918-98D5-40A4-9EBA-8C8582E0867E}" type="pres">
      <dgm:prSet presAssocID="{035E8E9F-9BC1-49C1-AAE6-B80EC94F6AEA}" presName="root2" presStyleCnt="0"/>
      <dgm:spPr/>
    </dgm:pt>
    <dgm:pt modelId="{4877CA78-DEA8-499E-944E-86CE0810C92D}" type="pres">
      <dgm:prSet presAssocID="{035E8E9F-9BC1-49C1-AAE6-B80EC94F6AEA}" presName="LevelTwoTextNode" presStyleLbl="node3" presStyleIdx="2" presStyleCnt="5" custScaleY="223050" custLinFactNeighborX="-28604" custLinFactNeighborY="-33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1E2BA4-298D-4A54-8D38-6060A65D094B}" type="pres">
      <dgm:prSet presAssocID="{035E8E9F-9BC1-49C1-AAE6-B80EC94F6AEA}" presName="level3hierChild" presStyleCnt="0"/>
      <dgm:spPr/>
    </dgm:pt>
    <dgm:pt modelId="{BB8F7E21-CB79-42BE-B64E-964D8D76F06A}" type="pres">
      <dgm:prSet presAssocID="{A41D31AD-F99B-40F3-8CDB-BED3982A385C}" presName="conn2-1" presStyleLbl="parChTrans1D4" presStyleIdx="5" presStyleCnt="9"/>
      <dgm:spPr/>
      <dgm:t>
        <a:bodyPr/>
        <a:lstStyle/>
        <a:p>
          <a:endParaRPr lang="zh-TW" altLang="en-US"/>
        </a:p>
      </dgm:t>
    </dgm:pt>
    <dgm:pt modelId="{A6636037-3FD3-44C4-8F23-325946365765}" type="pres">
      <dgm:prSet presAssocID="{A41D31AD-F99B-40F3-8CDB-BED3982A385C}" presName="connTx" presStyleLbl="parChTrans1D4" presStyleIdx="5" presStyleCnt="9"/>
      <dgm:spPr/>
      <dgm:t>
        <a:bodyPr/>
        <a:lstStyle/>
        <a:p>
          <a:endParaRPr lang="zh-TW" altLang="en-US"/>
        </a:p>
      </dgm:t>
    </dgm:pt>
    <dgm:pt modelId="{8E3D3386-0EF3-46B8-A18D-EB6020631297}" type="pres">
      <dgm:prSet presAssocID="{E26417ED-1BF8-4CF6-BA1B-1FB8FD0FC986}" presName="root2" presStyleCnt="0"/>
      <dgm:spPr/>
    </dgm:pt>
    <dgm:pt modelId="{B917CA3F-D153-46E3-8531-C654EC30A081}" type="pres">
      <dgm:prSet presAssocID="{E26417ED-1BF8-4CF6-BA1B-1FB8FD0FC986}" presName="LevelTwoTextNode" presStyleLbl="node4" presStyleIdx="5" presStyleCnt="9" custScaleX="254906" custScaleY="184688" custLinFactNeighborX="22717" custLinFactNeighborY="-178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05CBA9-DA57-4353-A001-03A6D8DB4329}" type="pres">
      <dgm:prSet presAssocID="{E26417ED-1BF8-4CF6-BA1B-1FB8FD0FC986}" presName="level3hierChild" presStyleCnt="0"/>
      <dgm:spPr/>
    </dgm:pt>
    <dgm:pt modelId="{00BB143E-4522-4984-9744-054E11CEEB19}" type="pres">
      <dgm:prSet presAssocID="{3AB2A956-4D53-45DB-B80F-48A99216453F}" presName="conn2-1" presStyleLbl="parChTrans1D4" presStyleIdx="6" presStyleCnt="9"/>
      <dgm:spPr/>
      <dgm:t>
        <a:bodyPr/>
        <a:lstStyle/>
        <a:p>
          <a:endParaRPr lang="zh-TW" altLang="en-US"/>
        </a:p>
      </dgm:t>
    </dgm:pt>
    <dgm:pt modelId="{94003A01-E7BD-4AF0-97D8-45CDC53256AD}" type="pres">
      <dgm:prSet presAssocID="{3AB2A956-4D53-45DB-B80F-48A99216453F}" presName="connTx" presStyleLbl="parChTrans1D4" presStyleIdx="6" presStyleCnt="9"/>
      <dgm:spPr/>
      <dgm:t>
        <a:bodyPr/>
        <a:lstStyle/>
        <a:p>
          <a:endParaRPr lang="zh-TW" altLang="en-US"/>
        </a:p>
      </dgm:t>
    </dgm:pt>
    <dgm:pt modelId="{FADCAADC-6763-4670-916C-E8013FDE1E5F}" type="pres">
      <dgm:prSet presAssocID="{1036FD79-4076-4B6B-883A-7AEA076F8362}" presName="root2" presStyleCnt="0"/>
      <dgm:spPr/>
    </dgm:pt>
    <dgm:pt modelId="{3588420E-4DEA-48C3-98CA-BAAC370E879C}" type="pres">
      <dgm:prSet presAssocID="{1036FD79-4076-4B6B-883A-7AEA076F8362}" presName="LevelTwoTextNode" presStyleLbl="node4" presStyleIdx="6" presStyleCnt="9" custScaleX="251632" custScaleY="176808" custLinFactNeighborX="22717" custLinFactNeighborY="448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3C20B0-837C-4DC2-A496-8D71EB58DEE7}" type="pres">
      <dgm:prSet presAssocID="{1036FD79-4076-4B6B-883A-7AEA076F8362}" presName="level3hierChild" presStyleCnt="0"/>
      <dgm:spPr/>
    </dgm:pt>
    <dgm:pt modelId="{CAD25D6F-A1D2-40C0-A07A-2F5CFBDF733B}" type="pres">
      <dgm:prSet presAssocID="{4FF8CEB1-A44D-4E9C-95E1-DAC25ECEB27C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2F679A35-93BD-40FB-970C-F8EA437E4650}" type="pres">
      <dgm:prSet presAssocID="{4FF8CEB1-A44D-4E9C-95E1-DAC25ECEB27C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136BD3A3-DF3B-4681-A14F-FA4B1DADDB3F}" type="pres">
      <dgm:prSet presAssocID="{05E5307F-5AE8-4303-909E-035382218EBF}" presName="root2" presStyleCnt="0"/>
      <dgm:spPr/>
    </dgm:pt>
    <dgm:pt modelId="{4604CDDD-490C-45AC-861C-F13043CF924F}" type="pres">
      <dgm:prSet presAssocID="{05E5307F-5AE8-4303-909E-035382218EBF}" presName="LevelTwoTextNode" presStyleLbl="node3" presStyleIdx="3" presStyleCnt="5" custScaleX="144251" custScaleY="273495" custLinFactNeighborX="-32175" custLinFactNeighborY="-281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529D7D-D049-4D9B-9126-756B57FD8596}" type="pres">
      <dgm:prSet presAssocID="{05E5307F-5AE8-4303-909E-035382218EBF}" presName="level3hierChild" presStyleCnt="0"/>
      <dgm:spPr/>
    </dgm:pt>
    <dgm:pt modelId="{342CFD03-B5C8-4686-98F1-3624894C629C}" type="pres">
      <dgm:prSet presAssocID="{987A27F0-A791-4E68-9784-2F89259E2C23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AB7A5070-1507-4C2D-8495-B7133CFB0B63}" type="pres">
      <dgm:prSet presAssocID="{987A27F0-A791-4E68-9784-2F89259E2C23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D9DADA0D-EAB6-4CA7-982B-BC2334B04C45}" type="pres">
      <dgm:prSet presAssocID="{00003449-2E2B-4FF7-8066-100C2B789A9B}" presName="root2" presStyleCnt="0"/>
      <dgm:spPr/>
    </dgm:pt>
    <dgm:pt modelId="{15916C88-9FB0-4847-AD28-D867C34036EC}" type="pres">
      <dgm:prSet presAssocID="{00003449-2E2B-4FF7-8066-100C2B789A9B}" presName="LevelTwoTextNode" presStyleLbl="node3" presStyleIdx="4" presStyleCnt="5" custScaleY="166069" custLinFactNeighborX="-26978" custLinFactNeighborY="-56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8ADCFB-9145-456B-9FD1-4FEF7F0035E2}" type="pres">
      <dgm:prSet presAssocID="{00003449-2E2B-4FF7-8066-100C2B789A9B}" presName="level3hierChild" presStyleCnt="0"/>
      <dgm:spPr/>
    </dgm:pt>
    <dgm:pt modelId="{7E71653A-EAE6-436E-9E69-18063219A3B7}" type="pres">
      <dgm:prSet presAssocID="{06EAD024-4868-4714-A74C-BB02432386CA}" presName="conn2-1" presStyleLbl="parChTrans1D4" presStyleIdx="7" presStyleCnt="9"/>
      <dgm:spPr/>
      <dgm:t>
        <a:bodyPr/>
        <a:lstStyle/>
        <a:p>
          <a:endParaRPr lang="zh-TW" altLang="en-US"/>
        </a:p>
      </dgm:t>
    </dgm:pt>
    <dgm:pt modelId="{C6077EE0-7981-4F9C-A634-214BF6BFC279}" type="pres">
      <dgm:prSet presAssocID="{06EAD024-4868-4714-A74C-BB02432386CA}" presName="connTx" presStyleLbl="parChTrans1D4" presStyleIdx="7" presStyleCnt="9"/>
      <dgm:spPr/>
      <dgm:t>
        <a:bodyPr/>
        <a:lstStyle/>
        <a:p>
          <a:endParaRPr lang="zh-TW" altLang="en-US"/>
        </a:p>
      </dgm:t>
    </dgm:pt>
    <dgm:pt modelId="{6FAA8455-74AD-454F-95FF-CB00A8BC7782}" type="pres">
      <dgm:prSet presAssocID="{6AF46A06-83C9-4FAE-A200-FE55472EC341}" presName="root2" presStyleCnt="0"/>
      <dgm:spPr/>
    </dgm:pt>
    <dgm:pt modelId="{8320CE3A-8922-4BDA-96A2-B0B23987946A}" type="pres">
      <dgm:prSet presAssocID="{6AF46A06-83C9-4FAE-A200-FE55472EC341}" presName="LevelTwoTextNode" presStyleLbl="node4" presStyleIdx="7" presStyleCnt="9" custScaleX="161879" custScaleY="172491" custLinFactNeighborX="22717" custLinFactNeighborY="-28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D781642-3C8E-473E-B0D5-62069B240A11}" type="pres">
      <dgm:prSet presAssocID="{6AF46A06-83C9-4FAE-A200-FE55472EC341}" presName="level3hierChild" presStyleCnt="0"/>
      <dgm:spPr/>
    </dgm:pt>
    <dgm:pt modelId="{20D47663-F39C-4CCD-9B44-973D1CEAB6FD}" type="pres">
      <dgm:prSet presAssocID="{9DE7F320-D520-4AAA-93CC-C45C414306FC}" presName="conn2-1" presStyleLbl="parChTrans1D4" presStyleIdx="8" presStyleCnt="9"/>
      <dgm:spPr/>
      <dgm:t>
        <a:bodyPr/>
        <a:lstStyle/>
        <a:p>
          <a:endParaRPr lang="zh-TW" altLang="en-US"/>
        </a:p>
      </dgm:t>
    </dgm:pt>
    <dgm:pt modelId="{A59E66DB-5202-4ACF-803D-71AFFFFA1495}" type="pres">
      <dgm:prSet presAssocID="{9DE7F320-D520-4AAA-93CC-C45C414306FC}" presName="connTx" presStyleLbl="parChTrans1D4" presStyleIdx="8" presStyleCnt="9"/>
      <dgm:spPr/>
      <dgm:t>
        <a:bodyPr/>
        <a:lstStyle/>
        <a:p>
          <a:endParaRPr lang="zh-TW" altLang="en-US"/>
        </a:p>
      </dgm:t>
    </dgm:pt>
    <dgm:pt modelId="{A25C20F2-A0F6-483D-A3A8-7A30B2BADD63}" type="pres">
      <dgm:prSet presAssocID="{9567ED2B-CF6D-4154-B332-D48DC9F0D1E1}" presName="root2" presStyleCnt="0"/>
      <dgm:spPr/>
    </dgm:pt>
    <dgm:pt modelId="{A228E5F3-33BB-4CB8-B39C-8F16CB3CECDE}" type="pres">
      <dgm:prSet presAssocID="{9567ED2B-CF6D-4154-B332-D48DC9F0D1E1}" presName="LevelTwoTextNode" presStyleLbl="node4" presStyleIdx="8" presStyleCnt="9" custScaleX="252363" custScaleY="174855" custLinFactNeighborX="22717" custLinFactNeighborY="27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761CED-9915-44C8-85A0-AFE323C34775}" type="pres">
      <dgm:prSet presAssocID="{9567ED2B-CF6D-4154-B332-D48DC9F0D1E1}" presName="level3hierChild" presStyleCnt="0"/>
      <dgm:spPr/>
    </dgm:pt>
  </dgm:ptLst>
  <dgm:cxnLst>
    <dgm:cxn modelId="{451F4727-CFCF-4532-881E-21AE777D1090}" type="presOf" srcId="{A7770B8E-9FD4-454B-B36C-D1FC7904483B}" destId="{30AF46AD-8C60-4DEF-A664-C2D28A977C81}" srcOrd="0" destOrd="0" presId="urn:microsoft.com/office/officeart/2008/layout/HorizontalMultiLevelHierarchy"/>
    <dgm:cxn modelId="{1EEFD33E-BDE1-4FF1-8F97-AAB4788AD913}" type="presOf" srcId="{06EAD024-4868-4714-A74C-BB02432386CA}" destId="{C6077EE0-7981-4F9C-A634-214BF6BFC279}" srcOrd="1" destOrd="0" presId="urn:microsoft.com/office/officeart/2008/layout/HorizontalMultiLevelHierarchy"/>
    <dgm:cxn modelId="{B97ADD47-D254-4D00-B701-FD11A64BF0F4}" srcId="{035E8E9F-9BC1-49C1-AAE6-B80EC94F6AEA}" destId="{E26417ED-1BF8-4CF6-BA1B-1FB8FD0FC986}" srcOrd="0" destOrd="0" parTransId="{A41D31AD-F99B-40F3-8CDB-BED3982A385C}" sibTransId="{25517A51-CDB4-480F-9458-00099394E2BB}"/>
    <dgm:cxn modelId="{6EDD7AC8-3499-4B2B-90A0-5243506B5288}" srcId="{00003449-2E2B-4FF7-8066-100C2B789A9B}" destId="{6AF46A06-83C9-4FAE-A200-FE55472EC341}" srcOrd="0" destOrd="0" parTransId="{06EAD024-4868-4714-A74C-BB02432386CA}" sibTransId="{853F4F87-6DA9-44C4-B7DD-B7AE699A146E}"/>
    <dgm:cxn modelId="{746E87D6-9E77-4313-9ED3-1B9159DCFA54}" type="presOf" srcId="{9DE7F320-D520-4AAA-93CC-C45C414306FC}" destId="{A59E66DB-5202-4ACF-803D-71AFFFFA1495}" srcOrd="1" destOrd="0" presId="urn:microsoft.com/office/officeart/2008/layout/HorizontalMultiLevelHierarchy"/>
    <dgm:cxn modelId="{D03AB6E1-D367-42C1-8D0A-6B2B5D6C5140}" type="presOf" srcId="{00003449-2E2B-4FF7-8066-100C2B789A9B}" destId="{15916C88-9FB0-4847-AD28-D867C34036EC}" srcOrd="0" destOrd="0" presId="urn:microsoft.com/office/officeart/2008/layout/HorizontalMultiLevelHierarchy"/>
    <dgm:cxn modelId="{2EBC0353-375B-4AAA-BABC-20EC6827DB4F}" srcId="{7A241FB4-B812-43D0-BDBA-35E89FE9BDF6}" destId="{8FB07DF4-16AA-43F7-906A-BCCD4C253CFF}" srcOrd="0" destOrd="0" parTransId="{5BCB6761-DE68-4AE0-9E9E-E249D60F29A5}" sibTransId="{294F7F13-30A1-44A9-B592-1ACBEDB79366}"/>
    <dgm:cxn modelId="{6EF13184-E336-442D-83B4-0DE6FE7B2208}" type="presOf" srcId="{06EAD024-4868-4714-A74C-BB02432386CA}" destId="{7E71653A-EAE6-436E-9E69-18063219A3B7}" srcOrd="0" destOrd="0" presId="urn:microsoft.com/office/officeart/2008/layout/HorizontalMultiLevelHierarchy"/>
    <dgm:cxn modelId="{771966CF-8C78-4060-84C0-FB1598135E9B}" type="presOf" srcId="{44F9C614-F5BB-4304-9415-4CE7B5E4A67D}" destId="{E4B6C42A-DDB2-4D61-8E80-A69779FBC516}" srcOrd="0" destOrd="0" presId="urn:microsoft.com/office/officeart/2008/layout/HorizontalMultiLevelHierarchy"/>
    <dgm:cxn modelId="{A7F7C855-39BB-43CB-BA4F-7B03967D0E59}" type="presOf" srcId="{9CF75CA0-D3D4-4ED2-BCFB-C039EE93291F}" destId="{0D969682-F651-4568-8BC8-2ED2D2390DF9}" srcOrd="1" destOrd="0" presId="urn:microsoft.com/office/officeart/2008/layout/HorizontalMultiLevelHierarchy"/>
    <dgm:cxn modelId="{85B710FC-C150-47E5-ABDB-E827EA4E7828}" type="presOf" srcId="{4CC7E292-D763-44D2-BFA6-5D7FE2FF7CDE}" destId="{F725FD85-9666-4554-90AB-328FEA45E4FF}" srcOrd="0" destOrd="0" presId="urn:microsoft.com/office/officeart/2008/layout/HorizontalMultiLevelHierarchy"/>
    <dgm:cxn modelId="{0A0E5CA9-DD52-423D-BF76-E41BE7019065}" type="presOf" srcId="{987A27F0-A791-4E68-9784-2F89259E2C23}" destId="{AB7A5070-1507-4C2D-8495-B7133CFB0B63}" srcOrd="1" destOrd="0" presId="urn:microsoft.com/office/officeart/2008/layout/HorizontalMultiLevelHierarchy"/>
    <dgm:cxn modelId="{46B3DEA8-2905-4880-BD57-CA4ACEE5444D}" type="presOf" srcId="{C0EA9351-7291-4FCF-9492-7369A95BC26E}" destId="{3B9292AA-4FB6-44A7-B0D6-527C4FEC580E}" srcOrd="0" destOrd="0" presId="urn:microsoft.com/office/officeart/2008/layout/HorizontalMultiLevelHierarchy"/>
    <dgm:cxn modelId="{4ED9EA17-CBAA-4027-AB82-2F5DE61C075C}" srcId="{DE60E75D-2AA3-482D-941B-BB328B72AB3F}" destId="{96EB4ADB-D806-4DC9-89B3-4390BA429EB3}" srcOrd="0" destOrd="0" parTransId="{8096635F-21A9-4ED1-A40B-D74216278A8E}" sibTransId="{CBFD7B22-8A78-40F3-BC76-68692262D2A5}"/>
    <dgm:cxn modelId="{57670376-7BBA-408B-A9D2-7A66FE829637}" srcId="{DE60E75D-2AA3-482D-941B-BB328B72AB3F}" destId="{C0EA9351-7291-4FCF-9492-7369A95BC26E}" srcOrd="2" destOrd="0" parTransId="{25AE6958-D7C4-4DDD-9669-085FFEE20F51}" sibTransId="{C9C2681D-C381-4F39-ADEB-3E43793E498B}"/>
    <dgm:cxn modelId="{898D82D8-C51A-495E-8567-C703F5469ED0}" srcId="{035E8E9F-9BC1-49C1-AAE6-B80EC94F6AEA}" destId="{1036FD79-4076-4B6B-883A-7AEA076F8362}" srcOrd="1" destOrd="0" parTransId="{3AB2A956-4D53-45DB-B80F-48A99216453F}" sibTransId="{DD048037-346F-4C2D-BFE5-BF8C62382A4F}"/>
    <dgm:cxn modelId="{12930B5B-BCAF-4DBE-9A82-AF4DD4DF7D41}" srcId="{287BDF96-5D19-4318-B75B-66FFDE663DAF}" destId="{035E8E9F-9BC1-49C1-AAE6-B80EC94F6AEA}" srcOrd="0" destOrd="0" parTransId="{97071398-EF40-4D86-9736-665A253BF405}" sibTransId="{34C8166A-4F9B-4A5D-8288-20A93B93B9B8}"/>
    <dgm:cxn modelId="{5B5ECB2C-B2E6-4DBA-A18A-606C2CF7D0E1}" type="presOf" srcId="{035E8E9F-9BC1-49C1-AAE6-B80EC94F6AEA}" destId="{4877CA78-DEA8-499E-944E-86CE0810C92D}" srcOrd="0" destOrd="0" presId="urn:microsoft.com/office/officeart/2008/layout/HorizontalMultiLevelHierarchy"/>
    <dgm:cxn modelId="{23415F65-6804-4B0A-B83F-143E7B951FC2}" type="presOf" srcId="{97071398-EF40-4D86-9736-665A253BF405}" destId="{A84AFE19-864B-43BC-AD56-9DCE286CC681}" srcOrd="1" destOrd="0" presId="urn:microsoft.com/office/officeart/2008/layout/HorizontalMultiLevelHierarchy"/>
    <dgm:cxn modelId="{4C036BAA-298B-4CCD-9FC5-ADDBBA7CC63A}" type="presOf" srcId="{21688CDD-9462-4514-9241-CCEE08B24DDC}" destId="{B1AAFB52-23A1-4906-9743-B3066A21C017}" srcOrd="0" destOrd="0" presId="urn:microsoft.com/office/officeart/2008/layout/HorizontalMultiLevelHierarchy"/>
    <dgm:cxn modelId="{B7325CAB-901C-4E13-9B30-F9764C39C0D1}" type="presOf" srcId="{3AB2A956-4D53-45DB-B80F-48A99216453F}" destId="{00BB143E-4522-4984-9744-054E11CEEB19}" srcOrd="0" destOrd="0" presId="urn:microsoft.com/office/officeart/2008/layout/HorizontalMultiLevelHierarchy"/>
    <dgm:cxn modelId="{70EC759F-0065-4F50-B8E5-127792D2895A}" type="presOf" srcId="{4FF8CEB1-A44D-4E9C-95E1-DAC25ECEB27C}" destId="{CAD25D6F-A1D2-40C0-A07A-2F5CFBDF733B}" srcOrd="0" destOrd="0" presId="urn:microsoft.com/office/officeart/2008/layout/HorizontalMultiLevelHierarchy"/>
    <dgm:cxn modelId="{B8DC3853-8AC5-4746-8577-15DB4C6AB4F5}" srcId="{7A241FB4-B812-43D0-BDBA-35E89FE9BDF6}" destId="{287BDF96-5D19-4318-B75B-66FFDE663DAF}" srcOrd="1" destOrd="0" parTransId="{A7770B8E-9FD4-454B-B36C-D1FC7904483B}" sibTransId="{812DB1E4-B8C0-4EB9-A9E0-CD463E35D6F8}"/>
    <dgm:cxn modelId="{5B4F3A39-BA5A-4CCD-94BE-79686FF9F9BF}" srcId="{287BDF96-5D19-4318-B75B-66FFDE663DAF}" destId="{05E5307F-5AE8-4303-909E-035382218EBF}" srcOrd="1" destOrd="0" parTransId="{4FF8CEB1-A44D-4E9C-95E1-DAC25ECEB27C}" sibTransId="{BB9C27F2-6AB7-4535-91FD-96870B54418F}"/>
    <dgm:cxn modelId="{78A9BD74-DB0D-403E-ACCF-6E065BC09A69}" type="presOf" srcId="{3AB2A956-4D53-45DB-B80F-48A99216453F}" destId="{94003A01-E7BD-4AF0-97D8-45CDC53256AD}" srcOrd="1" destOrd="0" presId="urn:microsoft.com/office/officeart/2008/layout/HorizontalMultiLevelHierarchy"/>
    <dgm:cxn modelId="{0F24BDEC-E748-4C05-9570-0FD8B958FFBB}" type="presOf" srcId="{5406D3A1-6A4F-4B5D-861D-41A7C9ED420B}" destId="{E3019B8C-77DB-4AA4-A5A1-CEECFDE18B9A}" srcOrd="0" destOrd="0" presId="urn:microsoft.com/office/officeart/2008/layout/HorizontalMultiLevelHierarchy"/>
    <dgm:cxn modelId="{8BC8C6FE-55CB-4788-9450-73BB1A1866D2}" type="presOf" srcId="{8AEB2A42-DA6E-47A1-9BE8-B39F88DD4EF8}" destId="{236B3A88-DE6E-4BCA-80FC-02602AA9A599}" srcOrd="1" destOrd="0" presId="urn:microsoft.com/office/officeart/2008/layout/HorizontalMultiLevelHierarchy"/>
    <dgm:cxn modelId="{B00F17D2-15EF-4388-A4C3-74B1FFCAC25A}" type="presOf" srcId="{8AEB2A42-DA6E-47A1-9BE8-B39F88DD4EF8}" destId="{C6770333-2B03-4227-8049-E39CA9563305}" srcOrd="0" destOrd="0" presId="urn:microsoft.com/office/officeart/2008/layout/HorizontalMultiLevelHierarchy"/>
    <dgm:cxn modelId="{273B0583-22A0-4415-9BB1-7B67991049DD}" srcId="{DE60E75D-2AA3-482D-941B-BB328B72AB3F}" destId="{44F9C614-F5BB-4304-9415-4CE7B5E4A67D}" srcOrd="1" destOrd="0" parTransId="{5406D3A1-6A4F-4B5D-861D-41A7C9ED420B}" sibTransId="{0CEB570B-54E5-4A1D-99D4-A9B5C84F4858}"/>
    <dgm:cxn modelId="{A4314569-A5D7-4876-A6EF-16B83316B34A}" type="presOf" srcId="{7A241FB4-B812-43D0-BDBA-35E89FE9BDF6}" destId="{A22FBFAC-061D-476D-94DD-936C5BEBE69A}" srcOrd="0" destOrd="0" presId="urn:microsoft.com/office/officeart/2008/layout/HorizontalMultiLevelHierarchy"/>
    <dgm:cxn modelId="{6A85C781-9997-4781-921D-4E0B72845FF7}" type="presOf" srcId="{96EB4ADB-D806-4DC9-89B3-4390BA429EB3}" destId="{3E201B2F-10E4-43D7-BC71-25724B64BFD2}" srcOrd="0" destOrd="0" presId="urn:microsoft.com/office/officeart/2008/layout/HorizontalMultiLevelHierarchy"/>
    <dgm:cxn modelId="{661F1005-6A1B-4D7F-87CD-12772ED2EB7D}" type="presOf" srcId="{9CF75CA0-D3D4-4ED2-BCFB-C039EE93291F}" destId="{9B299475-AFDD-4830-A359-DF73289C49B1}" srcOrd="0" destOrd="0" presId="urn:microsoft.com/office/officeart/2008/layout/HorizontalMultiLevelHierarchy"/>
    <dgm:cxn modelId="{C36F9939-B273-432E-93FD-F6199BA5824A}" srcId="{00003449-2E2B-4FF7-8066-100C2B789A9B}" destId="{9567ED2B-CF6D-4154-B332-D48DC9F0D1E1}" srcOrd="1" destOrd="0" parTransId="{9DE7F320-D520-4AAA-93CC-C45C414306FC}" sibTransId="{7B6BCDBE-9095-4EF2-B158-7A3E175F91B8}"/>
    <dgm:cxn modelId="{4A18B790-B9EC-4603-90CB-064D644A80AC}" type="presOf" srcId="{8FB07DF4-16AA-43F7-906A-BCCD4C253CFF}" destId="{57C0F3FD-A538-4B72-814C-4A430816FD58}" srcOrd="0" destOrd="0" presId="urn:microsoft.com/office/officeart/2008/layout/HorizontalMultiLevelHierarchy"/>
    <dgm:cxn modelId="{51F4A44F-F551-4947-858C-AF1C6973389E}" type="presOf" srcId="{8096635F-21A9-4ED1-A40B-D74216278A8E}" destId="{BC737619-2059-4B27-BCCF-4D11775BF7E7}" srcOrd="1" destOrd="0" presId="urn:microsoft.com/office/officeart/2008/layout/HorizontalMultiLevelHierarchy"/>
    <dgm:cxn modelId="{5AE787CE-4C09-421E-8256-656B65D235D2}" type="presOf" srcId="{25AE6958-D7C4-4DDD-9669-085FFEE20F51}" destId="{4F37F29A-D6A0-4D8E-AE17-4483F51A691D}" srcOrd="0" destOrd="0" presId="urn:microsoft.com/office/officeart/2008/layout/HorizontalMultiLevelHierarchy"/>
    <dgm:cxn modelId="{D3F006FD-D99E-4A5B-9CFA-BF0C1DDF247E}" type="presOf" srcId="{F155CAE1-439A-4632-ABE6-20579536089B}" destId="{C58E0207-D9E0-4C9B-9B02-1D5171123361}" srcOrd="1" destOrd="0" presId="urn:microsoft.com/office/officeart/2008/layout/HorizontalMultiLevelHierarchy"/>
    <dgm:cxn modelId="{912ABEAC-2F7F-4B21-9229-4DE3E4F30761}" type="presOf" srcId="{1036FD79-4076-4B6B-883A-7AEA076F8362}" destId="{3588420E-4DEA-48C3-98CA-BAAC370E879C}" srcOrd="0" destOrd="0" presId="urn:microsoft.com/office/officeart/2008/layout/HorizontalMultiLevelHierarchy"/>
    <dgm:cxn modelId="{24651F4F-AA65-42CC-BFCC-D4B0351B61FA}" type="presOf" srcId="{42E11DBF-F8EB-4943-A35E-DE80889596A9}" destId="{E6ACA0B1-B06D-4129-87BC-88A852689467}" srcOrd="1" destOrd="0" presId="urn:microsoft.com/office/officeart/2008/layout/HorizontalMultiLevelHierarchy"/>
    <dgm:cxn modelId="{B94E01DF-2081-4F94-BA84-56E2C92E8AB0}" srcId="{287BDF96-5D19-4318-B75B-66FFDE663DAF}" destId="{00003449-2E2B-4FF7-8066-100C2B789A9B}" srcOrd="2" destOrd="0" parTransId="{987A27F0-A791-4E68-9784-2F89259E2C23}" sibTransId="{24F31E56-B533-4C46-8124-58A66755B317}"/>
    <dgm:cxn modelId="{D52D4A24-47B5-4935-B533-CEE2E6D62C81}" type="presOf" srcId="{A41D31AD-F99B-40F3-8CDB-BED3982A385C}" destId="{BB8F7E21-CB79-42BE-B64E-964D8D76F06A}" srcOrd="0" destOrd="0" presId="urn:microsoft.com/office/officeart/2008/layout/HorizontalMultiLevelHierarchy"/>
    <dgm:cxn modelId="{008D5A0A-974F-4618-AE3D-266D5DBBC41B}" type="presOf" srcId="{A7770B8E-9FD4-454B-B36C-D1FC7904483B}" destId="{CA5A2CF6-D2B0-49E0-8810-35B10BCD9801}" srcOrd="1" destOrd="0" presId="urn:microsoft.com/office/officeart/2008/layout/HorizontalMultiLevelHierarchy"/>
    <dgm:cxn modelId="{AAB4D270-18EA-4B34-9DE5-72340D7A2998}" type="presOf" srcId="{97071398-EF40-4D86-9736-665A253BF405}" destId="{923C5E2A-F6B2-45FB-8601-F76EE7DC1DF0}" srcOrd="0" destOrd="0" presId="urn:microsoft.com/office/officeart/2008/layout/HorizontalMultiLevelHierarchy"/>
    <dgm:cxn modelId="{5715AAA8-ED49-474B-BDA4-A8A375DE4724}" type="presOf" srcId="{6AF46A06-83C9-4FAE-A200-FE55472EC341}" destId="{8320CE3A-8922-4BDA-96A2-B0B23987946A}" srcOrd="0" destOrd="0" presId="urn:microsoft.com/office/officeart/2008/layout/HorizontalMultiLevelHierarchy"/>
    <dgm:cxn modelId="{7E7899D6-1332-4A0C-B651-893BF21C1BF7}" srcId="{8FB07DF4-16AA-43F7-906A-BCCD4C253CFF}" destId="{DE60E75D-2AA3-482D-941B-BB328B72AB3F}" srcOrd="1" destOrd="0" parTransId="{F155CAE1-439A-4632-ABE6-20579536089B}" sibTransId="{ECA4D5AA-43A0-408A-826A-89F28531DE8C}"/>
    <dgm:cxn modelId="{FF37DE8E-A2C0-42D3-AF56-AA357ED4EAE8}" type="presOf" srcId="{5BCB6761-DE68-4AE0-9E9E-E249D60F29A5}" destId="{20E8192C-A44C-4806-9933-C19D62CB0BE0}" srcOrd="0" destOrd="0" presId="urn:microsoft.com/office/officeart/2008/layout/HorizontalMultiLevelHierarchy"/>
    <dgm:cxn modelId="{86BD1D62-4062-41CA-A8A3-0AFC120982D2}" srcId="{21688CDD-9462-4514-9241-CCEE08B24DDC}" destId="{4CC7E292-D763-44D2-BFA6-5D7FE2FF7CDE}" srcOrd="1" destOrd="0" parTransId="{42E11DBF-F8EB-4943-A35E-DE80889596A9}" sibTransId="{12477B13-F7D3-4A7B-877B-A89DD342FC7B}"/>
    <dgm:cxn modelId="{90AEAE13-6812-4416-AC18-A8C7D1A442C5}" type="presOf" srcId="{DD54A095-83D3-49C0-80A2-5291AE588D02}" destId="{6DAF1FAB-2A14-4036-A680-3D1E46998221}" srcOrd="0" destOrd="0" presId="urn:microsoft.com/office/officeart/2008/layout/HorizontalMultiLevelHierarchy"/>
    <dgm:cxn modelId="{EE284358-746A-45CD-9463-EF6057A84D99}" type="presOf" srcId="{DE60E75D-2AA3-482D-941B-BB328B72AB3F}" destId="{69830817-9183-4E0D-A848-4FBFCB487606}" srcOrd="0" destOrd="0" presId="urn:microsoft.com/office/officeart/2008/layout/HorizontalMultiLevelHierarchy"/>
    <dgm:cxn modelId="{AED1B2B2-190B-4A04-BA58-30CB7A6AE950}" type="presOf" srcId="{A41D31AD-F99B-40F3-8CDB-BED3982A385C}" destId="{A6636037-3FD3-44C4-8F23-325946365765}" srcOrd="1" destOrd="0" presId="urn:microsoft.com/office/officeart/2008/layout/HorizontalMultiLevelHierarchy"/>
    <dgm:cxn modelId="{07F68BA1-DF2F-47FC-8DB2-000DE6F7120A}" type="presOf" srcId="{F8DFA33A-4E05-4B4C-A452-866C66443375}" destId="{9EF7AAB0-93BB-4F06-A883-A0261142F58B}" srcOrd="0" destOrd="0" presId="urn:microsoft.com/office/officeart/2008/layout/HorizontalMultiLevelHierarchy"/>
    <dgm:cxn modelId="{8E87A732-99F4-4F7D-86F5-8885E0477A89}" type="presOf" srcId="{8096635F-21A9-4ED1-A40B-D74216278A8E}" destId="{A0B5E506-28B6-4BD3-B2F1-C2F0576DCA5B}" srcOrd="0" destOrd="0" presId="urn:microsoft.com/office/officeart/2008/layout/HorizontalMultiLevelHierarchy"/>
    <dgm:cxn modelId="{445233F5-C28B-475E-9D17-97BA93EA9F0A}" srcId="{21688CDD-9462-4514-9241-CCEE08B24DDC}" destId="{DD54A095-83D3-49C0-80A2-5291AE588D02}" srcOrd="0" destOrd="0" parTransId="{8AEB2A42-DA6E-47A1-9BE8-B39F88DD4EF8}" sibTransId="{75D9FB8F-F2A8-434B-A7BA-59CCB6B159CE}"/>
    <dgm:cxn modelId="{D81B7C73-CCC1-42AA-962E-65287E94494E}" type="presOf" srcId="{9567ED2B-CF6D-4154-B332-D48DC9F0D1E1}" destId="{A228E5F3-33BB-4CB8-B39C-8F16CB3CECDE}" srcOrd="0" destOrd="0" presId="urn:microsoft.com/office/officeart/2008/layout/HorizontalMultiLevelHierarchy"/>
    <dgm:cxn modelId="{2A93E5AF-E682-4A77-955A-065379EA85FD}" type="presOf" srcId="{5BCB6761-DE68-4AE0-9E9E-E249D60F29A5}" destId="{90BC6270-C0BE-44BD-86BE-3FDBD37305B4}" srcOrd="1" destOrd="0" presId="urn:microsoft.com/office/officeart/2008/layout/HorizontalMultiLevelHierarchy"/>
    <dgm:cxn modelId="{35F140CC-4624-49C8-9F23-62FD13AE08B5}" type="presOf" srcId="{287BDF96-5D19-4318-B75B-66FFDE663DAF}" destId="{2F977131-9FBA-4BF7-87AB-8A8DC29253F4}" srcOrd="0" destOrd="0" presId="urn:microsoft.com/office/officeart/2008/layout/HorizontalMultiLevelHierarchy"/>
    <dgm:cxn modelId="{AE55904E-24F7-4133-B88E-B0A754970CA4}" type="presOf" srcId="{5406D3A1-6A4F-4B5D-861D-41A7C9ED420B}" destId="{9D528D25-20D7-412F-881F-87C888FD6C3D}" srcOrd="1" destOrd="0" presId="urn:microsoft.com/office/officeart/2008/layout/HorizontalMultiLevelHierarchy"/>
    <dgm:cxn modelId="{7021AEEF-0B34-4180-B081-BDDD9D32931F}" type="presOf" srcId="{05E5307F-5AE8-4303-909E-035382218EBF}" destId="{4604CDDD-490C-45AC-861C-F13043CF924F}" srcOrd="0" destOrd="0" presId="urn:microsoft.com/office/officeart/2008/layout/HorizontalMultiLevelHierarchy"/>
    <dgm:cxn modelId="{AF9F5CC9-47B6-414A-BC8C-43C530E226D9}" srcId="{8FB07DF4-16AA-43F7-906A-BCCD4C253CFF}" destId="{21688CDD-9462-4514-9241-CCEE08B24DDC}" srcOrd="0" destOrd="0" parTransId="{9CF75CA0-D3D4-4ED2-BCFB-C039EE93291F}" sibTransId="{FD4BBE60-0814-4069-8066-15EBB5819D0E}"/>
    <dgm:cxn modelId="{0D827ED4-2129-4C1F-BAD9-C2CC3E79B377}" type="presOf" srcId="{F155CAE1-439A-4632-ABE6-20579536089B}" destId="{6F8826AF-85AD-45CB-82C3-9C6566FBAA25}" srcOrd="0" destOrd="0" presId="urn:microsoft.com/office/officeart/2008/layout/HorizontalMultiLevelHierarchy"/>
    <dgm:cxn modelId="{507A627C-5CB6-419A-9549-275896EA1361}" type="presOf" srcId="{E26417ED-1BF8-4CF6-BA1B-1FB8FD0FC986}" destId="{B917CA3F-D153-46E3-8531-C654EC30A081}" srcOrd="0" destOrd="0" presId="urn:microsoft.com/office/officeart/2008/layout/HorizontalMultiLevelHierarchy"/>
    <dgm:cxn modelId="{5B9FC068-A151-4F76-B7E7-2E9985663005}" type="presOf" srcId="{42E11DBF-F8EB-4943-A35E-DE80889596A9}" destId="{5D82EC46-B3FB-476C-816E-0A51DCCE5011}" srcOrd="0" destOrd="0" presId="urn:microsoft.com/office/officeart/2008/layout/HorizontalMultiLevelHierarchy"/>
    <dgm:cxn modelId="{BEDAB90E-8A62-461A-8821-2D9C4957A173}" srcId="{F8DFA33A-4E05-4B4C-A452-866C66443375}" destId="{7A241FB4-B812-43D0-BDBA-35E89FE9BDF6}" srcOrd="0" destOrd="0" parTransId="{4D16DC8F-119B-485C-9388-4D4877A7B58B}" sibTransId="{7E4EC4BA-07B7-48BC-9770-CAB24E309627}"/>
    <dgm:cxn modelId="{3291A7C7-FCA7-46B6-9B0D-6AD9173C95E2}" type="presOf" srcId="{987A27F0-A791-4E68-9784-2F89259E2C23}" destId="{342CFD03-B5C8-4686-98F1-3624894C629C}" srcOrd="0" destOrd="0" presId="urn:microsoft.com/office/officeart/2008/layout/HorizontalMultiLevelHierarchy"/>
    <dgm:cxn modelId="{BFBE288F-E6E8-4C01-AC84-82DCEA3EEB8F}" type="presOf" srcId="{4FF8CEB1-A44D-4E9C-95E1-DAC25ECEB27C}" destId="{2F679A35-93BD-40FB-970C-F8EA437E4650}" srcOrd="1" destOrd="0" presId="urn:microsoft.com/office/officeart/2008/layout/HorizontalMultiLevelHierarchy"/>
    <dgm:cxn modelId="{BF3E9581-D4CF-4208-AC6F-91221DFAA929}" type="presOf" srcId="{25AE6958-D7C4-4DDD-9669-085FFEE20F51}" destId="{4EA3AF1A-D2D7-492F-A5F8-72D7277EA477}" srcOrd="1" destOrd="0" presId="urn:microsoft.com/office/officeart/2008/layout/HorizontalMultiLevelHierarchy"/>
    <dgm:cxn modelId="{1E8E4793-CE3F-424B-B687-7C4F91A43286}" type="presOf" srcId="{9DE7F320-D520-4AAA-93CC-C45C414306FC}" destId="{20D47663-F39C-4CCD-9B44-973D1CEAB6FD}" srcOrd="0" destOrd="0" presId="urn:microsoft.com/office/officeart/2008/layout/HorizontalMultiLevelHierarchy"/>
    <dgm:cxn modelId="{11DF5FA1-1F90-49B6-A02A-985560A6CE53}" type="presParOf" srcId="{9EF7AAB0-93BB-4F06-A883-A0261142F58B}" destId="{74BCEE2F-CAE9-4A10-BE14-E5B794A41D5D}" srcOrd="0" destOrd="0" presId="urn:microsoft.com/office/officeart/2008/layout/HorizontalMultiLevelHierarchy"/>
    <dgm:cxn modelId="{19075EC7-6862-4E08-9ED6-F51E3F05604B}" type="presParOf" srcId="{74BCEE2F-CAE9-4A10-BE14-E5B794A41D5D}" destId="{A22FBFAC-061D-476D-94DD-936C5BEBE69A}" srcOrd="0" destOrd="0" presId="urn:microsoft.com/office/officeart/2008/layout/HorizontalMultiLevelHierarchy"/>
    <dgm:cxn modelId="{E9724915-976B-4438-9241-AA6D69661C22}" type="presParOf" srcId="{74BCEE2F-CAE9-4A10-BE14-E5B794A41D5D}" destId="{6E0D90D9-C454-4BC2-9FFB-1658AE1CE52A}" srcOrd="1" destOrd="0" presId="urn:microsoft.com/office/officeart/2008/layout/HorizontalMultiLevelHierarchy"/>
    <dgm:cxn modelId="{5FCB2E06-5721-49FA-8938-D96AB59BA6D5}" type="presParOf" srcId="{6E0D90D9-C454-4BC2-9FFB-1658AE1CE52A}" destId="{20E8192C-A44C-4806-9933-C19D62CB0BE0}" srcOrd="0" destOrd="0" presId="urn:microsoft.com/office/officeart/2008/layout/HorizontalMultiLevelHierarchy"/>
    <dgm:cxn modelId="{2A797BB3-F3D3-41CE-AC25-F6546810DF45}" type="presParOf" srcId="{20E8192C-A44C-4806-9933-C19D62CB0BE0}" destId="{90BC6270-C0BE-44BD-86BE-3FDBD37305B4}" srcOrd="0" destOrd="0" presId="urn:microsoft.com/office/officeart/2008/layout/HorizontalMultiLevelHierarchy"/>
    <dgm:cxn modelId="{B36446A0-47B2-4F79-A4AD-5A3F7DD8A7E2}" type="presParOf" srcId="{6E0D90D9-C454-4BC2-9FFB-1658AE1CE52A}" destId="{0AC18132-A96B-4EFC-891D-8E0E68F1FB62}" srcOrd="1" destOrd="0" presId="urn:microsoft.com/office/officeart/2008/layout/HorizontalMultiLevelHierarchy"/>
    <dgm:cxn modelId="{DA05FC97-C6F8-4CA7-9A55-D0B28B856C6D}" type="presParOf" srcId="{0AC18132-A96B-4EFC-891D-8E0E68F1FB62}" destId="{57C0F3FD-A538-4B72-814C-4A430816FD58}" srcOrd="0" destOrd="0" presId="urn:microsoft.com/office/officeart/2008/layout/HorizontalMultiLevelHierarchy"/>
    <dgm:cxn modelId="{94668C4B-A7B7-4C86-A843-56BF3DD861CD}" type="presParOf" srcId="{0AC18132-A96B-4EFC-891D-8E0E68F1FB62}" destId="{407D4038-81D2-439C-A28E-0691FF60DC84}" srcOrd="1" destOrd="0" presId="urn:microsoft.com/office/officeart/2008/layout/HorizontalMultiLevelHierarchy"/>
    <dgm:cxn modelId="{DA0A218A-0146-4337-AAB1-CC091854D7E5}" type="presParOf" srcId="{407D4038-81D2-439C-A28E-0691FF60DC84}" destId="{9B299475-AFDD-4830-A359-DF73289C49B1}" srcOrd="0" destOrd="0" presId="urn:microsoft.com/office/officeart/2008/layout/HorizontalMultiLevelHierarchy"/>
    <dgm:cxn modelId="{574918C1-032B-409B-B37C-1C872729FD97}" type="presParOf" srcId="{9B299475-AFDD-4830-A359-DF73289C49B1}" destId="{0D969682-F651-4568-8BC8-2ED2D2390DF9}" srcOrd="0" destOrd="0" presId="urn:microsoft.com/office/officeart/2008/layout/HorizontalMultiLevelHierarchy"/>
    <dgm:cxn modelId="{B6C49CAA-6C9F-4CC9-93CC-510C4CD53B28}" type="presParOf" srcId="{407D4038-81D2-439C-A28E-0691FF60DC84}" destId="{0C61B9D7-4020-4A3A-8026-B5495C6C708B}" srcOrd="1" destOrd="0" presId="urn:microsoft.com/office/officeart/2008/layout/HorizontalMultiLevelHierarchy"/>
    <dgm:cxn modelId="{B7BF18D7-FB9C-4B42-A7B7-DDF8CB360CAD}" type="presParOf" srcId="{0C61B9D7-4020-4A3A-8026-B5495C6C708B}" destId="{B1AAFB52-23A1-4906-9743-B3066A21C017}" srcOrd="0" destOrd="0" presId="urn:microsoft.com/office/officeart/2008/layout/HorizontalMultiLevelHierarchy"/>
    <dgm:cxn modelId="{5555BD24-B6D7-43CC-8FFD-CFF77F45553F}" type="presParOf" srcId="{0C61B9D7-4020-4A3A-8026-B5495C6C708B}" destId="{A3F9AFD4-03B8-4E6B-A35A-764C3D0BAEED}" srcOrd="1" destOrd="0" presId="urn:microsoft.com/office/officeart/2008/layout/HorizontalMultiLevelHierarchy"/>
    <dgm:cxn modelId="{17B599FE-8AA0-4A29-B968-0B0F923A9645}" type="presParOf" srcId="{A3F9AFD4-03B8-4E6B-A35A-764C3D0BAEED}" destId="{C6770333-2B03-4227-8049-E39CA9563305}" srcOrd="0" destOrd="0" presId="urn:microsoft.com/office/officeart/2008/layout/HorizontalMultiLevelHierarchy"/>
    <dgm:cxn modelId="{EA084390-04DE-455F-B595-6F1E796B0961}" type="presParOf" srcId="{C6770333-2B03-4227-8049-E39CA9563305}" destId="{236B3A88-DE6E-4BCA-80FC-02602AA9A599}" srcOrd="0" destOrd="0" presId="urn:microsoft.com/office/officeart/2008/layout/HorizontalMultiLevelHierarchy"/>
    <dgm:cxn modelId="{BC1C6C6D-3635-4389-914F-937DB6C2A68F}" type="presParOf" srcId="{A3F9AFD4-03B8-4E6B-A35A-764C3D0BAEED}" destId="{543FC365-4C72-4B4F-9B88-21C4FD07E137}" srcOrd="1" destOrd="0" presId="urn:microsoft.com/office/officeart/2008/layout/HorizontalMultiLevelHierarchy"/>
    <dgm:cxn modelId="{CEECCB98-77D2-4FED-BCBD-9375DD623A55}" type="presParOf" srcId="{543FC365-4C72-4B4F-9B88-21C4FD07E137}" destId="{6DAF1FAB-2A14-4036-A680-3D1E46998221}" srcOrd="0" destOrd="0" presId="urn:microsoft.com/office/officeart/2008/layout/HorizontalMultiLevelHierarchy"/>
    <dgm:cxn modelId="{D64A06F8-89F7-41C8-82A3-9A7302452E45}" type="presParOf" srcId="{543FC365-4C72-4B4F-9B88-21C4FD07E137}" destId="{DCD3E77F-7303-464C-9959-AF9DBCFF90F7}" srcOrd="1" destOrd="0" presId="urn:microsoft.com/office/officeart/2008/layout/HorizontalMultiLevelHierarchy"/>
    <dgm:cxn modelId="{0EE13854-D037-48C3-AD82-FCAE8993F10D}" type="presParOf" srcId="{A3F9AFD4-03B8-4E6B-A35A-764C3D0BAEED}" destId="{5D82EC46-B3FB-476C-816E-0A51DCCE5011}" srcOrd="2" destOrd="0" presId="urn:microsoft.com/office/officeart/2008/layout/HorizontalMultiLevelHierarchy"/>
    <dgm:cxn modelId="{BEA5FB37-254C-41A7-B775-C9793586D4CC}" type="presParOf" srcId="{5D82EC46-B3FB-476C-816E-0A51DCCE5011}" destId="{E6ACA0B1-B06D-4129-87BC-88A852689467}" srcOrd="0" destOrd="0" presId="urn:microsoft.com/office/officeart/2008/layout/HorizontalMultiLevelHierarchy"/>
    <dgm:cxn modelId="{38F82A48-9753-4098-8DD9-AC9238F77374}" type="presParOf" srcId="{A3F9AFD4-03B8-4E6B-A35A-764C3D0BAEED}" destId="{E2BFA026-F29D-4C56-A3DF-D0ECEA86700F}" srcOrd="3" destOrd="0" presId="urn:microsoft.com/office/officeart/2008/layout/HorizontalMultiLevelHierarchy"/>
    <dgm:cxn modelId="{903F1578-801F-44E5-A139-29285F5B4050}" type="presParOf" srcId="{E2BFA026-F29D-4C56-A3DF-D0ECEA86700F}" destId="{F725FD85-9666-4554-90AB-328FEA45E4FF}" srcOrd="0" destOrd="0" presId="urn:microsoft.com/office/officeart/2008/layout/HorizontalMultiLevelHierarchy"/>
    <dgm:cxn modelId="{45082238-4E3C-43F0-B866-4CC9DCBB0EEF}" type="presParOf" srcId="{E2BFA026-F29D-4C56-A3DF-D0ECEA86700F}" destId="{F8B7620C-899F-4924-B3A5-317F4512DEF4}" srcOrd="1" destOrd="0" presId="urn:microsoft.com/office/officeart/2008/layout/HorizontalMultiLevelHierarchy"/>
    <dgm:cxn modelId="{520E145B-4C15-4B22-84F3-81BB9BF3CEB6}" type="presParOf" srcId="{407D4038-81D2-439C-A28E-0691FF60DC84}" destId="{6F8826AF-85AD-45CB-82C3-9C6566FBAA25}" srcOrd="2" destOrd="0" presId="urn:microsoft.com/office/officeart/2008/layout/HorizontalMultiLevelHierarchy"/>
    <dgm:cxn modelId="{952D8A1B-398D-45BA-8C49-93CCC9F253BA}" type="presParOf" srcId="{6F8826AF-85AD-45CB-82C3-9C6566FBAA25}" destId="{C58E0207-D9E0-4C9B-9B02-1D5171123361}" srcOrd="0" destOrd="0" presId="urn:microsoft.com/office/officeart/2008/layout/HorizontalMultiLevelHierarchy"/>
    <dgm:cxn modelId="{0B7D9208-0404-4F87-8BCF-D565E6DCFCBC}" type="presParOf" srcId="{407D4038-81D2-439C-A28E-0691FF60DC84}" destId="{468050FF-F9AB-4D9A-889B-92B330D83DAB}" srcOrd="3" destOrd="0" presId="urn:microsoft.com/office/officeart/2008/layout/HorizontalMultiLevelHierarchy"/>
    <dgm:cxn modelId="{C0E25D33-403B-4725-8100-9D6FECC25CA5}" type="presParOf" srcId="{468050FF-F9AB-4D9A-889B-92B330D83DAB}" destId="{69830817-9183-4E0D-A848-4FBFCB487606}" srcOrd="0" destOrd="0" presId="urn:microsoft.com/office/officeart/2008/layout/HorizontalMultiLevelHierarchy"/>
    <dgm:cxn modelId="{3AC72B94-7772-40F2-84A0-CCE5A2D5BAD0}" type="presParOf" srcId="{468050FF-F9AB-4D9A-889B-92B330D83DAB}" destId="{CC2F6737-BAFB-4AA3-8D81-266C3BF77E8D}" srcOrd="1" destOrd="0" presId="urn:microsoft.com/office/officeart/2008/layout/HorizontalMultiLevelHierarchy"/>
    <dgm:cxn modelId="{97AA1E4C-FA0B-43F5-939A-764DBE43D7D4}" type="presParOf" srcId="{CC2F6737-BAFB-4AA3-8D81-266C3BF77E8D}" destId="{A0B5E506-28B6-4BD3-B2F1-C2F0576DCA5B}" srcOrd="0" destOrd="0" presId="urn:microsoft.com/office/officeart/2008/layout/HorizontalMultiLevelHierarchy"/>
    <dgm:cxn modelId="{73B9DCF7-62CD-40D5-9722-C293F5B08E18}" type="presParOf" srcId="{A0B5E506-28B6-4BD3-B2F1-C2F0576DCA5B}" destId="{BC737619-2059-4B27-BCCF-4D11775BF7E7}" srcOrd="0" destOrd="0" presId="urn:microsoft.com/office/officeart/2008/layout/HorizontalMultiLevelHierarchy"/>
    <dgm:cxn modelId="{A7EF6DD9-0D9A-4679-B517-F74DB748D1B0}" type="presParOf" srcId="{CC2F6737-BAFB-4AA3-8D81-266C3BF77E8D}" destId="{ACE53882-EB5B-4D8F-BFB3-56EC1C2241CD}" srcOrd="1" destOrd="0" presId="urn:microsoft.com/office/officeart/2008/layout/HorizontalMultiLevelHierarchy"/>
    <dgm:cxn modelId="{9A180705-A811-4195-8C2F-402CD32C43D5}" type="presParOf" srcId="{ACE53882-EB5B-4D8F-BFB3-56EC1C2241CD}" destId="{3E201B2F-10E4-43D7-BC71-25724B64BFD2}" srcOrd="0" destOrd="0" presId="urn:microsoft.com/office/officeart/2008/layout/HorizontalMultiLevelHierarchy"/>
    <dgm:cxn modelId="{CC7090E7-4673-41A1-A0DE-FE08157C4092}" type="presParOf" srcId="{ACE53882-EB5B-4D8F-BFB3-56EC1C2241CD}" destId="{BF2B3A53-BABD-4C4A-AB54-6DCF995F44D7}" srcOrd="1" destOrd="0" presId="urn:microsoft.com/office/officeart/2008/layout/HorizontalMultiLevelHierarchy"/>
    <dgm:cxn modelId="{8CCCF3B2-071B-4D00-8369-298708F440C7}" type="presParOf" srcId="{CC2F6737-BAFB-4AA3-8D81-266C3BF77E8D}" destId="{E3019B8C-77DB-4AA4-A5A1-CEECFDE18B9A}" srcOrd="2" destOrd="0" presId="urn:microsoft.com/office/officeart/2008/layout/HorizontalMultiLevelHierarchy"/>
    <dgm:cxn modelId="{65A42E49-21B9-48B9-BF7F-22BFDF7DCAF5}" type="presParOf" srcId="{E3019B8C-77DB-4AA4-A5A1-CEECFDE18B9A}" destId="{9D528D25-20D7-412F-881F-87C888FD6C3D}" srcOrd="0" destOrd="0" presId="urn:microsoft.com/office/officeart/2008/layout/HorizontalMultiLevelHierarchy"/>
    <dgm:cxn modelId="{6B1F6773-01C4-45B4-B9EC-D4E962E0ACF0}" type="presParOf" srcId="{CC2F6737-BAFB-4AA3-8D81-266C3BF77E8D}" destId="{3A1789E3-3C42-4EA5-9FC5-4DB0D2D5EA43}" srcOrd="3" destOrd="0" presId="urn:microsoft.com/office/officeart/2008/layout/HorizontalMultiLevelHierarchy"/>
    <dgm:cxn modelId="{418B3DE4-D45D-48CD-9F4A-44863C84E083}" type="presParOf" srcId="{3A1789E3-3C42-4EA5-9FC5-4DB0D2D5EA43}" destId="{E4B6C42A-DDB2-4D61-8E80-A69779FBC516}" srcOrd="0" destOrd="0" presId="urn:microsoft.com/office/officeart/2008/layout/HorizontalMultiLevelHierarchy"/>
    <dgm:cxn modelId="{956F7D3E-AAB5-4CD1-BBFD-B0C9D01584E9}" type="presParOf" srcId="{3A1789E3-3C42-4EA5-9FC5-4DB0D2D5EA43}" destId="{91DE4ECF-57BE-45E0-B9E8-DC96B2B272EC}" srcOrd="1" destOrd="0" presId="urn:microsoft.com/office/officeart/2008/layout/HorizontalMultiLevelHierarchy"/>
    <dgm:cxn modelId="{5C84E3BD-6245-4128-9D5B-4005D62A2C57}" type="presParOf" srcId="{CC2F6737-BAFB-4AA3-8D81-266C3BF77E8D}" destId="{4F37F29A-D6A0-4D8E-AE17-4483F51A691D}" srcOrd="4" destOrd="0" presId="urn:microsoft.com/office/officeart/2008/layout/HorizontalMultiLevelHierarchy"/>
    <dgm:cxn modelId="{213779F9-0E56-4F00-A739-E4562CCCBB44}" type="presParOf" srcId="{4F37F29A-D6A0-4D8E-AE17-4483F51A691D}" destId="{4EA3AF1A-D2D7-492F-A5F8-72D7277EA477}" srcOrd="0" destOrd="0" presId="urn:microsoft.com/office/officeart/2008/layout/HorizontalMultiLevelHierarchy"/>
    <dgm:cxn modelId="{CFB3E8FE-CF90-4F7A-8FB1-D6D3F5DBA575}" type="presParOf" srcId="{CC2F6737-BAFB-4AA3-8D81-266C3BF77E8D}" destId="{43DDF40B-2BA5-4B5E-8369-A87C36515180}" srcOrd="5" destOrd="0" presId="urn:microsoft.com/office/officeart/2008/layout/HorizontalMultiLevelHierarchy"/>
    <dgm:cxn modelId="{2244880C-3F87-4544-8589-53E01B6B4181}" type="presParOf" srcId="{43DDF40B-2BA5-4B5E-8369-A87C36515180}" destId="{3B9292AA-4FB6-44A7-B0D6-527C4FEC580E}" srcOrd="0" destOrd="0" presId="urn:microsoft.com/office/officeart/2008/layout/HorizontalMultiLevelHierarchy"/>
    <dgm:cxn modelId="{F1E65F96-9DF4-408C-879A-E9163ED048DD}" type="presParOf" srcId="{43DDF40B-2BA5-4B5E-8369-A87C36515180}" destId="{815D9061-C96A-48F7-9EFF-2C433E9192E6}" srcOrd="1" destOrd="0" presId="urn:microsoft.com/office/officeart/2008/layout/HorizontalMultiLevelHierarchy"/>
    <dgm:cxn modelId="{C61A3758-062E-437D-A3FD-641AA2CFB7EB}" type="presParOf" srcId="{6E0D90D9-C454-4BC2-9FFB-1658AE1CE52A}" destId="{30AF46AD-8C60-4DEF-A664-C2D28A977C81}" srcOrd="2" destOrd="0" presId="urn:microsoft.com/office/officeart/2008/layout/HorizontalMultiLevelHierarchy"/>
    <dgm:cxn modelId="{C1EB2719-4DB7-4443-BDDC-2E48214B915E}" type="presParOf" srcId="{30AF46AD-8C60-4DEF-A664-C2D28A977C81}" destId="{CA5A2CF6-D2B0-49E0-8810-35B10BCD9801}" srcOrd="0" destOrd="0" presId="urn:microsoft.com/office/officeart/2008/layout/HorizontalMultiLevelHierarchy"/>
    <dgm:cxn modelId="{29457B56-65E5-4C72-9D9B-23547EB9BF71}" type="presParOf" srcId="{6E0D90D9-C454-4BC2-9FFB-1658AE1CE52A}" destId="{C1770493-E682-4F77-9E3F-3C1206F46864}" srcOrd="3" destOrd="0" presId="urn:microsoft.com/office/officeart/2008/layout/HorizontalMultiLevelHierarchy"/>
    <dgm:cxn modelId="{16BB6A78-3D9D-4F03-BF43-B2CDC1D67930}" type="presParOf" srcId="{C1770493-E682-4F77-9E3F-3C1206F46864}" destId="{2F977131-9FBA-4BF7-87AB-8A8DC29253F4}" srcOrd="0" destOrd="0" presId="urn:microsoft.com/office/officeart/2008/layout/HorizontalMultiLevelHierarchy"/>
    <dgm:cxn modelId="{6020C024-20B5-4BF4-825E-973C493DF477}" type="presParOf" srcId="{C1770493-E682-4F77-9E3F-3C1206F46864}" destId="{56559A85-EAF9-42DA-A725-083801D06DF8}" srcOrd="1" destOrd="0" presId="urn:microsoft.com/office/officeart/2008/layout/HorizontalMultiLevelHierarchy"/>
    <dgm:cxn modelId="{C76CC09C-C77C-491A-8B6B-F5EF1F6F3EAB}" type="presParOf" srcId="{56559A85-EAF9-42DA-A725-083801D06DF8}" destId="{923C5E2A-F6B2-45FB-8601-F76EE7DC1DF0}" srcOrd="0" destOrd="0" presId="urn:microsoft.com/office/officeart/2008/layout/HorizontalMultiLevelHierarchy"/>
    <dgm:cxn modelId="{36F5FA48-061C-43BE-9B9F-9DB32EA1772F}" type="presParOf" srcId="{923C5E2A-F6B2-45FB-8601-F76EE7DC1DF0}" destId="{A84AFE19-864B-43BC-AD56-9DCE286CC681}" srcOrd="0" destOrd="0" presId="urn:microsoft.com/office/officeart/2008/layout/HorizontalMultiLevelHierarchy"/>
    <dgm:cxn modelId="{680CE5F7-0174-4011-A2F3-ECD7B5AF9EC3}" type="presParOf" srcId="{56559A85-EAF9-42DA-A725-083801D06DF8}" destId="{FA368918-98D5-40A4-9EBA-8C8582E0867E}" srcOrd="1" destOrd="0" presId="urn:microsoft.com/office/officeart/2008/layout/HorizontalMultiLevelHierarchy"/>
    <dgm:cxn modelId="{43B4A53C-16B9-4447-B318-D66C02A32A07}" type="presParOf" srcId="{FA368918-98D5-40A4-9EBA-8C8582E0867E}" destId="{4877CA78-DEA8-499E-944E-86CE0810C92D}" srcOrd="0" destOrd="0" presId="urn:microsoft.com/office/officeart/2008/layout/HorizontalMultiLevelHierarchy"/>
    <dgm:cxn modelId="{DAA3965C-5FB7-4CBE-A522-F06B18ECD26B}" type="presParOf" srcId="{FA368918-98D5-40A4-9EBA-8C8582E0867E}" destId="{6D1E2BA4-298D-4A54-8D38-6060A65D094B}" srcOrd="1" destOrd="0" presId="urn:microsoft.com/office/officeart/2008/layout/HorizontalMultiLevelHierarchy"/>
    <dgm:cxn modelId="{D09BF561-F497-4D60-B38E-4B3C63032E20}" type="presParOf" srcId="{6D1E2BA4-298D-4A54-8D38-6060A65D094B}" destId="{BB8F7E21-CB79-42BE-B64E-964D8D76F06A}" srcOrd="0" destOrd="0" presId="urn:microsoft.com/office/officeart/2008/layout/HorizontalMultiLevelHierarchy"/>
    <dgm:cxn modelId="{38406CFF-6B43-4094-9633-5FA67326EFA0}" type="presParOf" srcId="{BB8F7E21-CB79-42BE-B64E-964D8D76F06A}" destId="{A6636037-3FD3-44C4-8F23-325946365765}" srcOrd="0" destOrd="0" presId="urn:microsoft.com/office/officeart/2008/layout/HorizontalMultiLevelHierarchy"/>
    <dgm:cxn modelId="{64F6775C-19C5-4DA7-B7B9-E2B1624385E1}" type="presParOf" srcId="{6D1E2BA4-298D-4A54-8D38-6060A65D094B}" destId="{8E3D3386-0EF3-46B8-A18D-EB6020631297}" srcOrd="1" destOrd="0" presId="urn:microsoft.com/office/officeart/2008/layout/HorizontalMultiLevelHierarchy"/>
    <dgm:cxn modelId="{3E0B148E-91EC-4205-8B85-3CDBC6186E2F}" type="presParOf" srcId="{8E3D3386-0EF3-46B8-A18D-EB6020631297}" destId="{B917CA3F-D153-46E3-8531-C654EC30A081}" srcOrd="0" destOrd="0" presId="urn:microsoft.com/office/officeart/2008/layout/HorizontalMultiLevelHierarchy"/>
    <dgm:cxn modelId="{CEB2F745-EF2B-41B8-96F8-EB288B65EF39}" type="presParOf" srcId="{8E3D3386-0EF3-46B8-A18D-EB6020631297}" destId="{FC05CBA9-DA57-4353-A001-03A6D8DB4329}" srcOrd="1" destOrd="0" presId="urn:microsoft.com/office/officeart/2008/layout/HorizontalMultiLevelHierarchy"/>
    <dgm:cxn modelId="{7734D8C7-9DB0-4D22-B314-9AFB67C6ACE3}" type="presParOf" srcId="{6D1E2BA4-298D-4A54-8D38-6060A65D094B}" destId="{00BB143E-4522-4984-9744-054E11CEEB19}" srcOrd="2" destOrd="0" presId="urn:microsoft.com/office/officeart/2008/layout/HorizontalMultiLevelHierarchy"/>
    <dgm:cxn modelId="{B010AAC7-2F22-4AD2-A647-C6617893711F}" type="presParOf" srcId="{00BB143E-4522-4984-9744-054E11CEEB19}" destId="{94003A01-E7BD-4AF0-97D8-45CDC53256AD}" srcOrd="0" destOrd="0" presId="urn:microsoft.com/office/officeart/2008/layout/HorizontalMultiLevelHierarchy"/>
    <dgm:cxn modelId="{569E8E61-339A-4F78-8A06-11475D92ACBB}" type="presParOf" srcId="{6D1E2BA4-298D-4A54-8D38-6060A65D094B}" destId="{FADCAADC-6763-4670-916C-E8013FDE1E5F}" srcOrd="3" destOrd="0" presId="urn:microsoft.com/office/officeart/2008/layout/HorizontalMultiLevelHierarchy"/>
    <dgm:cxn modelId="{9A1B34A9-14FB-4974-ADCB-F50EC0E44B4F}" type="presParOf" srcId="{FADCAADC-6763-4670-916C-E8013FDE1E5F}" destId="{3588420E-4DEA-48C3-98CA-BAAC370E879C}" srcOrd="0" destOrd="0" presId="urn:microsoft.com/office/officeart/2008/layout/HorizontalMultiLevelHierarchy"/>
    <dgm:cxn modelId="{FAFE84D2-74EA-496A-A47E-E568C6C39753}" type="presParOf" srcId="{FADCAADC-6763-4670-916C-E8013FDE1E5F}" destId="{093C20B0-837C-4DC2-A496-8D71EB58DEE7}" srcOrd="1" destOrd="0" presId="urn:microsoft.com/office/officeart/2008/layout/HorizontalMultiLevelHierarchy"/>
    <dgm:cxn modelId="{422A4374-7877-404B-A3F2-33D4370F2356}" type="presParOf" srcId="{56559A85-EAF9-42DA-A725-083801D06DF8}" destId="{CAD25D6F-A1D2-40C0-A07A-2F5CFBDF733B}" srcOrd="2" destOrd="0" presId="urn:microsoft.com/office/officeart/2008/layout/HorizontalMultiLevelHierarchy"/>
    <dgm:cxn modelId="{722B00E6-A8CC-4248-A967-42A0E3932983}" type="presParOf" srcId="{CAD25D6F-A1D2-40C0-A07A-2F5CFBDF733B}" destId="{2F679A35-93BD-40FB-970C-F8EA437E4650}" srcOrd="0" destOrd="0" presId="urn:microsoft.com/office/officeart/2008/layout/HorizontalMultiLevelHierarchy"/>
    <dgm:cxn modelId="{59583E03-8C34-43F5-B059-DA638D465DF8}" type="presParOf" srcId="{56559A85-EAF9-42DA-A725-083801D06DF8}" destId="{136BD3A3-DF3B-4681-A14F-FA4B1DADDB3F}" srcOrd="3" destOrd="0" presId="urn:microsoft.com/office/officeart/2008/layout/HorizontalMultiLevelHierarchy"/>
    <dgm:cxn modelId="{E5F4087E-D04B-4051-877A-549D2AE39CBE}" type="presParOf" srcId="{136BD3A3-DF3B-4681-A14F-FA4B1DADDB3F}" destId="{4604CDDD-490C-45AC-861C-F13043CF924F}" srcOrd="0" destOrd="0" presId="urn:microsoft.com/office/officeart/2008/layout/HorizontalMultiLevelHierarchy"/>
    <dgm:cxn modelId="{BB5A02D8-4B5A-41F7-9344-2ABDF2531837}" type="presParOf" srcId="{136BD3A3-DF3B-4681-A14F-FA4B1DADDB3F}" destId="{8F529D7D-D049-4D9B-9126-756B57FD8596}" srcOrd="1" destOrd="0" presId="urn:microsoft.com/office/officeart/2008/layout/HorizontalMultiLevelHierarchy"/>
    <dgm:cxn modelId="{A8188D91-1472-4F6F-A71F-7B30603A737B}" type="presParOf" srcId="{56559A85-EAF9-42DA-A725-083801D06DF8}" destId="{342CFD03-B5C8-4686-98F1-3624894C629C}" srcOrd="4" destOrd="0" presId="urn:microsoft.com/office/officeart/2008/layout/HorizontalMultiLevelHierarchy"/>
    <dgm:cxn modelId="{ACE671F2-8FA2-4D57-9FDB-5EE1912DB843}" type="presParOf" srcId="{342CFD03-B5C8-4686-98F1-3624894C629C}" destId="{AB7A5070-1507-4C2D-8495-B7133CFB0B63}" srcOrd="0" destOrd="0" presId="urn:microsoft.com/office/officeart/2008/layout/HorizontalMultiLevelHierarchy"/>
    <dgm:cxn modelId="{A89D1802-9351-44BB-90F9-EAC2ECD7F7C2}" type="presParOf" srcId="{56559A85-EAF9-42DA-A725-083801D06DF8}" destId="{D9DADA0D-EAB6-4CA7-982B-BC2334B04C45}" srcOrd="5" destOrd="0" presId="urn:microsoft.com/office/officeart/2008/layout/HorizontalMultiLevelHierarchy"/>
    <dgm:cxn modelId="{2AAC4F6D-1F53-43CB-91F2-F50043A8AA3E}" type="presParOf" srcId="{D9DADA0D-EAB6-4CA7-982B-BC2334B04C45}" destId="{15916C88-9FB0-4847-AD28-D867C34036EC}" srcOrd="0" destOrd="0" presId="urn:microsoft.com/office/officeart/2008/layout/HorizontalMultiLevelHierarchy"/>
    <dgm:cxn modelId="{058148F7-7BCD-4B4D-9ADF-FAEFB7504205}" type="presParOf" srcId="{D9DADA0D-EAB6-4CA7-982B-BC2334B04C45}" destId="{2D8ADCFB-9145-456B-9FD1-4FEF7F0035E2}" srcOrd="1" destOrd="0" presId="urn:microsoft.com/office/officeart/2008/layout/HorizontalMultiLevelHierarchy"/>
    <dgm:cxn modelId="{9E22A29A-17CE-44F8-91C6-8F915CF61C51}" type="presParOf" srcId="{2D8ADCFB-9145-456B-9FD1-4FEF7F0035E2}" destId="{7E71653A-EAE6-436E-9E69-18063219A3B7}" srcOrd="0" destOrd="0" presId="urn:microsoft.com/office/officeart/2008/layout/HorizontalMultiLevelHierarchy"/>
    <dgm:cxn modelId="{AB2921A7-F344-4E25-9911-05D99016C162}" type="presParOf" srcId="{7E71653A-EAE6-436E-9E69-18063219A3B7}" destId="{C6077EE0-7981-4F9C-A634-214BF6BFC279}" srcOrd="0" destOrd="0" presId="urn:microsoft.com/office/officeart/2008/layout/HorizontalMultiLevelHierarchy"/>
    <dgm:cxn modelId="{F201A61E-F5EA-4009-B85C-6E80C91557A8}" type="presParOf" srcId="{2D8ADCFB-9145-456B-9FD1-4FEF7F0035E2}" destId="{6FAA8455-74AD-454F-95FF-CB00A8BC7782}" srcOrd="1" destOrd="0" presId="urn:microsoft.com/office/officeart/2008/layout/HorizontalMultiLevelHierarchy"/>
    <dgm:cxn modelId="{4E8C34A7-74E0-4610-9D13-6FC512A3CADD}" type="presParOf" srcId="{6FAA8455-74AD-454F-95FF-CB00A8BC7782}" destId="{8320CE3A-8922-4BDA-96A2-B0B23987946A}" srcOrd="0" destOrd="0" presId="urn:microsoft.com/office/officeart/2008/layout/HorizontalMultiLevelHierarchy"/>
    <dgm:cxn modelId="{35CDD1FB-62FE-429F-8C8C-B1EB1B48F116}" type="presParOf" srcId="{6FAA8455-74AD-454F-95FF-CB00A8BC7782}" destId="{BD781642-3C8E-473E-B0D5-62069B240A11}" srcOrd="1" destOrd="0" presId="urn:microsoft.com/office/officeart/2008/layout/HorizontalMultiLevelHierarchy"/>
    <dgm:cxn modelId="{1C2B8D93-4E7C-4249-AC2B-CB5A4A4FB995}" type="presParOf" srcId="{2D8ADCFB-9145-456B-9FD1-4FEF7F0035E2}" destId="{20D47663-F39C-4CCD-9B44-973D1CEAB6FD}" srcOrd="2" destOrd="0" presId="urn:microsoft.com/office/officeart/2008/layout/HorizontalMultiLevelHierarchy"/>
    <dgm:cxn modelId="{FA28CC76-BF24-4D9B-A7AF-6E03D0ADF87C}" type="presParOf" srcId="{20D47663-F39C-4CCD-9B44-973D1CEAB6FD}" destId="{A59E66DB-5202-4ACF-803D-71AFFFFA1495}" srcOrd="0" destOrd="0" presId="urn:microsoft.com/office/officeart/2008/layout/HorizontalMultiLevelHierarchy"/>
    <dgm:cxn modelId="{0D920AC7-2383-4243-BD61-5E84DBFFDE6F}" type="presParOf" srcId="{2D8ADCFB-9145-456B-9FD1-4FEF7F0035E2}" destId="{A25C20F2-A0F6-483D-A3A8-7A30B2BADD63}" srcOrd="3" destOrd="0" presId="urn:microsoft.com/office/officeart/2008/layout/HorizontalMultiLevelHierarchy"/>
    <dgm:cxn modelId="{871677D6-E9A4-44EB-9BA9-5FA2ECFA5305}" type="presParOf" srcId="{A25C20F2-A0F6-483D-A3A8-7A30B2BADD63}" destId="{A228E5F3-33BB-4CB8-B39C-8F16CB3CECDE}" srcOrd="0" destOrd="0" presId="urn:microsoft.com/office/officeart/2008/layout/HorizontalMultiLevelHierarchy"/>
    <dgm:cxn modelId="{C9E67A3F-1309-4D3C-B6AB-8B26702A776B}" type="presParOf" srcId="{A25C20F2-A0F6-483D-A3A8-7A30B2BADD63}" destId="{4C761CED-9915-44C8-85A0-AFE323C347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13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67F177D1-EE8C-48AE-ACBD-DF5E2B84C4EA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60" cy="49813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4DA8A3B5-FC4C-4011-A466-9BED62806F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30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2" y="0"/>
            <a:ext cx="294566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8" tIns="46049" rIns="92098" bIns="460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6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2" y="9430091"/>
            <a:ext cx="294566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553BB5-55D5-4F86-81DB-0DAD0C10EE0C}" type="slidenum">
              <a:rPr lang="zh-CN" altLang="en-US"/>
              <a:pPr/>
              <a:t>‹#›</a:t>
            </a:fld>
            <a:endParaRPr lang="en-US" altLang="zh-TW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53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8A755-4A40-4E37-8EF4-F1EDBDAC5129}" type="slidenum">
              <a:rPr lang="zh-CN" altLang="en-US"/>
              <a:pPr/>
              <a:t>1</a:t>
            </a:fld>
            <a:endParaRPr lang="en-US" altLang="zh-TW">
              <a:ea typeface="宋体" pitchFamily="2" charset="-122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80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1" name="Rectangle 3" descr="3"/>
          <p:cNvSpPr>
            <a:spLocks noChangeArrowheads="1"/>
          </p:cNvSpPr>
          <p:nvPr/>
        </p:nvSpPr>
        <p:spPr bwMode="auto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2" name="Rectangle 4" descr="5"/>
          <p:cNvSpPr>
            <a:spLocks noChangeArrowheads="1"/>
          </p:cNvSpPr>
          <p:nvPr/>
        </p:nvSpPr>
        <p:spPr bwMode="auto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0" y="0"/>
            <a:chExt cx="5629" cy="398"/>
          </a:xfrm>
        </p:grpSpPr>
        <p:sp>
          <p:nvSpPr>
            <p:cNvPr id="2057" name="未知"/>
            <p:cNvSpPr>
              <a:spLocks/>
            </p:cNvSpPr>
            <p:nvPr userDrawn="1"/>
          </p:nvSpPr>
          <p:spPr bwMode="auto">
            <a:xfrm>
              <a:off x="0" y="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8" name="未知"/>
            <p:cNvSpPr>
              <a:spLocks/>
            </p:cNvSpPr>
            <p:nvPr userDrawn="1"/>
          </p:nvSpPr>
          <p:spPr bwMode="auto">
            <a:xfrm>
              <a:off x="0" y="49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9" name="未知"/>
            <p:cNvSpPr>
              <a:spLocks/>
            </p:cNvSpPr>
            <p:nvPr userDrawn="1"/>
          </p:nvSpPr>
          <p:spPr bwMode="auto">
            <a:xfrm>
              <a:off x="4138" y="82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60" name="Group 12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0" y="0"/>
            <a:chExt cx="1455" cy="425"/>
          </a:xfrm>
        </p:grpSpPr>
        <p:sp>
          <p:nvSpPr>
            <p:cNvPr id="2061" name="未知"/>
            <p:cNvSpPr>
              <a:spLocks/>
            </p:cNvSpPr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2" name="未知"/>
            <p:cNvSpPr>
              <a:spLocks/>
            </p:cNvSpPr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3" name="未知"/>
            <p:cNvSpPr>
              <a:spLocks/>
            </p:cNvSpPr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4" name="未知"/>
            <p:cNvSpPr>
              <a:spLocks/>
            </p:cNvSpPr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5" name="未知"/>
            <p:cNvSpPr>
              <a:spLocks/>
            </p:cNvSpPr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6" name="未知"/>
            <p:cNvSpPr>
              <a:spLocks/>
            </p:cNvSpPr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7" name="未知"/>
            <p:cNvSpPr>
              <a:spLocks/>
            </p:cNvSpPr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8" name="未知"/>
            <p:cNvSpPr>
              <a:spLocks/>
            </p:cNvSpPr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9" name="未知"/>
            <p:cNvSpPr>
              <a:spLocks/>
            </p:cNvSpPr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70" name="未知"/>
            <p:cNvSpPr>
              <a:spLocks/>
            </p:cNvSpPr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71" name="未知"/>
            <p:cNvSpPr>
              <a:spLocks/>
            </p:cNvSpPr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72" name="未知"/>
            <p:cNvSpPr>
              <a:spLocks/>
            </p:cNvSpPr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73" name="未知"/>
            <p:cNvSpPr>
              <a:spLocks/>
            </p:cNvSpPr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74" name="未知"/>
            <p:cNvSpPr>
              <a:spLocks/>
            </p:cNvSpPr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75" name="未知"/>
            <p:cNvSpPr>
              <a:spLocks/>
            </p:cNvSpPr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76" name="未知"/>
            <p:cNvSpPr>
              <a:spLocks/>
            </p:cNvSpPr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77" name="未知" descr="Dark upward diagonal"/>
          <p:cNvSpPr>
            <a:spLocks/>
          </p:cNvSpPr>
          <p:nvPr/>
        </p:nvSpPr>
        <p:spPr bwMode="auto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blipFill dpi="0" rotWithShape="0">
            <a:blip r:embed="rId4" cstate="print">
              <a:alphaModFix amt="77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0" y="0"/>
            <a:chExt cx="5658" cy="713"/>
          </a:xfrm>
        </p:grpSpPr>
        <p:sp>
          <p:nvSpPr>
            <p:cNvPr id="2080" name="未知"/>
            <p:cNvSpPr>
              <a:spLocks/>
            </p:cNvSpPr>
            <p:nvPr userDrawn="1"/>
          </p:nvSpPr>
          <p:spPr bwMode="auto">
            <a:xfrm>
              <a:off x="0" y="198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81" name="未知"/>
            <p:cNvSpPr>
              <a:spLocks/>
            </p:cNvSpPr>
            <p:nvPr userDrawn="1"/>
          </p:nvSpPr>
          <p:spPr bwMode="auto">
            <a:xfrm>
              <a:off x="0" y="0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82" name="未知"/>
            <p:cNvSpPr>
              <a:spLocks/>
            </p:cNvSpPr>
            <p:nvPr userDrawn="1"/>
          </p:nvSpPr>
          <p:spPr bwMode="auto">
            <a:xfrm>
              <a:off x="0" y="524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84" name="Rectangle 36" descr="1"/>
          <p:cNvSpPr>
            <a:spLocks noChangeArrowheads="1"/>
          </p:cNvSpPr>
          <p:nvPr/>
        </p:nvSpPr>
        <p:spPr bwMode="auto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85" name="Rectangle 37" descr="7"/>
          <p:cNvSpPr>
            <a:spLocks noChangeArrowheads="1"/>
          </p:cNvSpPr>
          <p:nvPr/>
        </p:nvSpPr>
        <p:spPr bwMode="auto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87" name="Rectangle 39" descr="6"/>
          <p:cNvSpPr>
            <a:spLocks noChangeArrowheads="1"/>
          </p:cNvSpPr>
          <p:nvPr/>
        </p:nvSpPr>
        <p:spPr bwMode="auto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zh-TW" altLang="en-US" noProof="0" smtClean="0"/>
              <a:t>单击此处编辑母版副标题样式</a:t>
            </a:r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E5293A7C-B575-4748-BEFC-05808494459D}" type="slidenum">
              <a:rPr lang="zh-CN" altLang="en-US"/>
              <a:pPr/>
              <a:t>‹#›</a:t>
            </a:fld>
            <a:endParaRPr lang="en-US" altLang="zh-TW"/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095" name="Picture 47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911475"/>
            <a:ext cx="13477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6" name="Rectangle 48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 smtClean="0"/>
              <a:t>单击此处编辑母版标题样式</a:t>
            </a:r>
          </a:p>
        </p:txBody>
      </p:sp>
      <p:sp>
        <p:nvSpPr>
          <p:cNvPr id="2097" name="Rectangle 49" descr="2"/>
          <p:cNvSpPr>
            <a:spLocks noChangeArrowheads="1"/>
          </p:cNvSpPr>
          <p:nvPr/>
        </p:nvSpPr>
        <p:spPr bwMode="auto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5" grpId="0" animBg="1"/>
      <p:bldP spid="2077" grpId="0" animBg="1"/>
      <p:bldP spid="2078" grpId="0" animBg="1"/>
      <p:bldP spid="2083" grpId="0" animBg="1"/>
      <p:bldP spid="2087" grpId="0" animBg="1"/>
      <p:bldP spid="2092" grpId="0" animBg="1"/>
      <p:bldP spid="2096" grpId="0" autoUpdateAnimBg="0"/>
      <p:bldP spid="209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45242-CA1F-43BA-A217-9AABACAA4A66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2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274AA-CB23-4359-B7A0-A1DD1A4516E4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6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208B549A-3331-4482-B0FE-224BDA01A72D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27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695345F4-D3FA-4730-8B9F-648D4100E5F7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84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3FF98A09-2CD8-407C-822E-A960757F5C4F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81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666AA0FC-DAC7-4E37-9358-C07A33A5A8D9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5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19D9E-8A22-4EE6-9FF3-B275908CD168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8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4C1F2-3B15-4A02-8022-742273397412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2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8687-99A4-46E5-927B-E28243F78AE8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7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E58E-973F-447A-912D-13047DEBB802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07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142FA-3D9F-4E62-9FEC-59AEE5B6492A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401C7-259B-4ABD-9E8A-C4C0FE906E99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21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C13A5-9798-4526-B212-A1CB768403C8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120D8-3E2D-4498-8528-ACB68AA6A6D4}" type="slidenum">
              <a:rPr lang="zh-CN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6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0" y="0"/>
            <a:chExt cx="1455" cy="425"/>
          </a:xfrm>
        </p:grpSpPr>
        <p:sp>
          <p:nvSpPr>
            <p:cNvPr id="1027" name="未知"/>
            <p:cNvSpPr>
              <a:spLocks/>
            </p:cNvSpPr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8" name="未知"/>
            <p:cNvSpPr>
              <a:spLocks/>
            </p:cNvSpPr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9" name="未知"/>
            <p:cNvSpPr>
              <a:spLocks/>
            </p:cNvSpPr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" name="未知"/>
            <p:cNvSpPr>
              <a:spLocks/>
            </p:cNvSpPr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1" name="未知"/>
            <p:cNvSpPr>
              <a:spLocks/>
            </p:cNvSpPr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2" name="未知"/>
            <p:cNvSpPr>
              <a:spLocks/>
            </p:cNvSpPr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" name="未知"/>
            <p:cNvSpPr>
              <a:spLocks/>
            </p:cNvSpPr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未知"/>
            <p:cNvSpPr>
              <a:spLocks/>
            </p:cNvSpPr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未知"/>
            <p:cNvSpPr>
              <a:spLocks/>
            </p:cNvSpPr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未知"/>
            <p:cNvSpPr>
              <a:spLocks/>
            </p:cNvSpPr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未知"/>
            <p:cNvSpPr>
              <a:spLocks/>
            </p:cNvSpPr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未知"/>
            <p:cNvSpPr>
              <a:spLocks/>
            </p:cNvSpPr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未知"/>
            <p:cNvSpPr>
              <a:spLocks/>
            </p:cNvSpPr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" name="未知"/>
            <p:cNvSpPr>
              <a:spLocks/>
            </p:cNvSpPr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" name="未知"/>
            <p:cNvSpPr>
              <a:spLocks/>
            </p:cNvSpPr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" name="未知"/>
            <p:cNvSpPr>
              <a:spLocks/>
            </p:cNvSpPr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3" name="未知"/>
          <p:cNvSpPr>
            <a:spLocks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4" name="未知"/>
          <p:cNvSpPr>
            <a:spLocks/>
          </p:cNvSpPr>
          <p:nvPr/>
        </p:nvSpPr>
        <p:spPr bwMode="auto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5" name="未知" descr="Dark upward diagonal"/>
          <p:cNvSpPr>
            <a:spLocks/>
          </p:cNvSpPr>
          <p:nvPr/>
        </p:nvSpPr>
        <p:spPr bwMode="auto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7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6" name="未知"/>
          <p:cNvSpPr>
            <a:spLocks/>
          </p:cNvSpPr>
          <p:nvPr/>
        </p:nvSpPr>
        <p:spPr bwMode="auto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7" name="未知"/>
          <p:cNvSpPr>
            <a:spLocks/>
          </p:cNvSpPr>
          <p:nvPr/>
        </p:nvSpPr>
        <p:spPr bwMode="auto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9" name="未知"/>
          <p:cNvSpPr>
            <a:spLocks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单击此处编辑母版标题样式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单击此处编辑母版文本样式</a:t>
            </a:r>
          </a:p>
          <a:p>
            <a:pPr lvl="1"/>
            <a:r>
              <a:rPr lang="zh-TW" altLang="en-US" smtClean="0"/>
              <a:t>第二级</a:t>
            </a:r>
          </a:p>
          <a:p>
            <a:pPr lvl="2"/>
            <a:r>
              <a:rPr lang="zh-TW" altLang="en-US" smtClean="0"/>
              <a:t>第三级</a:t>
            </a:r>
          </a:p>
          <a:p>
            <a:pPr lvl="3"/>
            <a:r>
              <a:rPr lang="zh-TW" altLang="en-US" smtClean="0"/>
              <a:t>第四级</a:t>
            </a:r>
          </a:p>
          <a:p>
            <a:pPr lvl="4"/>
            <a:r>
              <a:rPr lang="zh-TW" altLang="en-US" smtClean="0"/>
              <a:t>第五级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宋体" pitchFamily="2" charset="-122"/>
              </a:defRPr>
            </a:lvl1pPr>
          </a:lstStyle>
          <a:p>
            <a:endParaRPr lang="en-US" altLang="zh-TW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宋体" pitchFamily="2" charset="-122"/>
              </a:defRPr>
            </a:lvl1pPr>
          </a:lstStyle>
          <a:p>
            <a:endParaRPr lang="en-US" altLang="zh-TW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宋体" pitchFamily="2" charset="-122"/>
              </a:defRPr>
            </a:lvl1pPr>
          </a:lstStyle>
          <a:p>
            <a:fld id="{F5E97A87-FC6A-4FB0-A8BA-3FF955E17A63}" type="slidenum">
              <a:rPr lang="zh-CN" altLang="en-US"/>
              <a:pPr/>
              <a:t>‹#›</a:t>
            </a:fld>
            <a:endParaRPr lang="en-US" altLang="zh-TW"/>
          </a:p>
        </p:txBody>
      </p:sp>
      <p:sp>
        <p:nvSpPr>
          <p:cNvPr id="1055" name="Rectangle 31" descr="7"/>
          <p:cNvSpPr>
            <a:spLocks noChangeArrowheads="1"/>
          </p:cNvSpPr>
          <p:nvPr/>
        </p:nvSpPr>
        <p:spPr bwMode="auto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6" name="Rectangle 32" descr="4"/>
          <p:cNvSpPr>
            <a:spLocks noChangeArrowheads="1"/>
          </p:cNvSpPr>
          <p:nvPr/>
        </p:nvSpPr>
        <p:spPr bwMode="auto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 cmpd="sng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jh.tp.edu.t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163.21.158.61/GAA/LoginForm.acti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163.21.158.61/GAA/LoginForm.ac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3968" y="3429000"/>
            <a:ext cx="4536504" cy="936104"/>
          </a:xfrm>
        </p:spPr>
        <p:txBody>
          <a:bodyPr/>
          <a:lstStyle/>
          <a:p>
            <a:r>
              <a:rPr lang="zh-TW" altLang="en-US" sz="4000" b="0" dirty="0" smtClean="0">
                <a:solidFill>
                  <a:srgbClr val="0070C0"/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家長說明會</a:t>
            </a:r>
            <a:endParaRPr lang="en-US" altLang="zh-TW" sz="8000" b="0" dirty="0">
              <a:solidFill>
                <a:srgbClr val="0070C0"/>
              </a:solidFill>
              <a:latin typeface="華康新特黑體" panose="020B0909000000000000" pitchFamily="49" charset="-120"/>
              <a:ea typeface="華康新特黑體" panose="020B0909000000000000" pitchFamily="49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2492896"/>
            <a:ext cx="74888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600" b="0" dirty="0">
                <a:solidFill>
                  <a:srgbClr val="FF0066"/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語文</a:t>
            </a:r>
            <a:r>
              <a:rPr lang="zh-TW" altLang="zh-TW" sz="3600" b="0" dirty="0" smtClean="0">
                <a:solidFill>
                  <a:srgbClr val="FF0066"/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性向</a:t>
            </a:r>
            <a:r>
              <a:rPr lang="zh-TW" altLang="zh-TW" sz="3600" b="0" dirty="0">
                <a:solidFill>
                  <a:srgbClr val="FF0066"/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區域衛星資優方案</a:t>
            </a:r>
            <a:endParaRPr lang="en-US" altLang="zh-TW" sz="3600" b="0" dirty="0">
              <a:solidFill>
                <a:srgbClr val="FF0066"/>
              </a:solidFill>
              <a:latin typeface="華康新特黑體" panose="020B0909000000000000" pitchFamily="49" charset="-120"/>
              <a:ea typeface="華康新特黑體" panose="020B0909000000000000" pitchFamily="49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5642" y="836712"/>
            <a:ext cx="79928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zh-TW" altLang="zh-TW" sz="4000" b="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臺北市</a:t>
            </a:r>
            <a:r>
              <a:rPr lang="zh-TW" altLang="en-US" sz="4000" b="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北</a:t>
            </a:r>
            <a:r>
              <a:rPr lang="zh-TW" altLang="en-US" sz="4000" b="0" dirty="0">
                <a:solidFill>
                  <a:schemeClr val="tx1">
                    <a:lumMod val="20000"/>
                    <a:lumOff val="80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投</a:t>
            </a:r>
            <a:r>
              <a:rPr lang="zh-TW" altLang="en-US" sz="4000" b="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國民中學</a:t>
            </a:r>
            <a:r>
              <a:rPr lang="en-US" altLang="zh-TW" sz="4000" b="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109</a:t>
            </a:r>
            <a:r>
              <a:rPr lang="zh-TW" altLang="zh-TW" sz="4000" b="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學年度</a:t>
            </a:r>
            <a:endParaRPr lang="en-US" altLang="zh-TW" sz="4000" b="0" kern="0" dirty="0">
              <a:solidFill>
                <a:schemeClr val="tx1">
                  <a:lumMod val="20000"/>
                  <a:lumOff val="80000"/>
                </a:schemeClr>
              </a:solidFill>
              <a:latin typeface="華康新特黑體" panose="020B0909000000000000" pitchFamily="49" charset="-120"/>
              <a:ea typeface="華康新特黑體" panose="020B0909000000000000" pitchFamily="49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60032" y="4437112"/>
            <a:ext cx="41764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3200" kern="0" dirty="0" smtClean="0">
                <a:solidFill>
                  <a:schemeClr val="bg1">
                    <a:lumMod val="75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109.07.09(</a:t>
            </a:r>
            <a:r>
              <a:rPr lang="zh-TW" altLang="en-US" sz="3200" kern="0" dirty="0" smtClean="0">
                <a:solidFill>
                  <a:schemeClr val="bg1">
                    <a:lumMod val="75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星期</a:t>
            </a:r>
            <a:r>
              <a:rPr lang="zh-TW" altLang="en-US" sz="3200" kern="0" dirty="0">
                <a:solidFill>
                  <a:schemeClr val="bg1">
                    <a:lumMod val="75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四</a:t>
            </a:r>
            <a:r>
              <a:rPr lang="en-US" altLang="zh-TW" sz="3200" kern="0" dirty="0" smtClean="0">
                <a:solidFill>
                  <a:schemeClr val="bg1">
                    <a:lumMod val="75000"/>
                  </a:schemeClr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)</a:t>
            </a:r>
            <a:endParaRPr lang="en-US" altLang="zh-TW" sz="6600" kern="0" dirty="0">
              <a:solidFill>
                <a:schemeClr val="bg1">
                  <a:lumMod val="75000"/>
                </a:schemeClr>
              </a:solidFill>
              <a:latin typeface="華康新特黑體" panose="020B0909000000000000" pitchFamily="49" charset="-120"/>
              <a:ea typeface="華康新特黑體" panose="020B0909000000000000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915091"/>
            <a:ext cx="8640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lvl="1" indent="-514350">
              <a:lnSpc>
                <a:spcPct val="125000"/>
              </a:lnSpc>
              <a:spcBef>
                <a:spcPts val="600"/>
              </a:spcBef>
              <a:buFont typeface="+mj-ea"/>
              <a:buAutoNum type="ea1ChtPeriod"/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群包括大學語文</a:t>
            </a:r>
            <a:r>
              <a:rPr lang="zh-TW" altLang="en-US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en-US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、著名的</a:t>
            </a:r>
            <a:r>
              <a:rPr lang="zh-TW" altLang="en-US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高中教師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、文化工作室</a:t>
            </a:r>
            <a:r>
              <a:rPr lang="zh-TW" altLang="en-US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創辦人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作家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記者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豐富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教學經驗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的師資授課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8975" lvl="1" indent="-514350">
              <a:lnSpc>
                <a:spcPct val="125000"/>
              </a:lnSpc>
              <a:spcBef>
                <a:spcPts val="600"/>
              </a:spcBef>
              <a:buFont typeface="+mj-ea"/>
              <a:buAutoNum type="ea1ChtPeriod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每堂課均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zh-TW" altLang="en-US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協助教學與指導，並針對學生學習表現進行觀察記錄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8975" lvl="1" indent="-514350">
              <a:lnSpc>
                <a:spcPct val="125000"/>
              </a:lnSpc>
              <a:spcBef>
                <a:spcPts val="600"/>
              </a:spcBef>
              <a:buFont typeface="+mj-ea"/>
              <a:buAutoNum type="ea1ChtPeriod"/>
            </a:pPr>
            <a:r>
              <a:rPr lang="zh-TW" altLang="en-US" sz="2800" b="1" kern="1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注重</a:t>
            </a:r>
            <a:r>
              <a:rPr lang="zh-TW" altLang="zh-TW" sz="2800" b="1" kern="1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</a:t>
            </a:r>
            <a:r>
              <a:rPr lang="zh-TW" altLang="zh-TW" sz="2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與生活情境的結合，擴展學習空間，進行高層次思考，整合訊息，能以語文進行理解、溝通、解決問題的能力</a:t>
            </a:r>
            <a:r>
              <a:rPr lang="zh-TW" altLang="zh-TW" sz="2800" b="1" kern="1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28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優課程簡介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12687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93688">
              <a:spcBef>
                <a:spcPts val="1200"/>
              </a:spcBef>
            </a:pPr>
            <a:r>
              <a:rPr lang="zh-TW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b="1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1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512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93688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109-1</a:t>
            </a:r>
            <a:r>
              <a:rPr lang="zh-TW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3600" b="1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1655633" y="1302648"/>
          <a:ext cx="7236847" cy="499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優課程簡介</a:t>
            </a:r>
          </a:p>
        </p:txBody>
      </p:sp>
    </p:spTree>
    <p:extLst>
      <p:ext uri="{BB962C8B-B14F-4D97-AF65-F5344CB8AC3E}">
        <p14:creationId xmlns:p14="http://schemas.microsoft.com/office/powerpoint/2010/main" val="26953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512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93688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109-2</a:t>
            </a:r>
            <a:r>
              <a:rPr lang="zh-TW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sz="3600" b="1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1403648" y="1268760"/>
          <a:ext cx="63367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優課程簡介</a:t>
            </a:r>
          </a:p>
        </p:txBody>
      </p:sp>
    </p:spTree>
    <p:extLst>
      <p:ext uri="{BB962C8B-B14F-4D97-AF65-F5344CB8AC3E}">
        <p14:creationId xmlns:p14="http://schemas.microsoft.com/office/powerpoint/2010/main" val="36519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281">
            <a:off x="306884" y="2969087"/>
            <a:ext cx="3689671" cy="24995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1268760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109-1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課程內容：旅遊文學</a:t>
            </a:r>
            <a:endParaRPr lang="zh-TW" altLang="en-US" sz="3600" b="1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將旅遊與文學結合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，認識鄉土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展望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世界，配合文章分享，將所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感化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為優美文字，提升寫作能力。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優課程簡介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60" y="3933056"/>
            <a:ext cx="3280750" cy="250211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878">
            <a:off x="5076056" y="2936578"/>
            <a:ext cx="3890933" cy="21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268760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2" lvl="1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109-1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課程內容：音樂文學</a:t>
            </a:r>
            <a:endParaRPr lang="en-US" altLang="zh-TW" sz="3600" b="1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流行歌曲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包括嘻哈及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R&amp;B)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帶入古樂府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，感受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古今音樂文學之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美與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異同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，激發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音樂藝術的鑑賞力。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47">
            <a:off x="244134" y="3162410"/>
            <a:ext cx="3570692" cy="267681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優課程簡介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788">
            <a:off x="4732227" y="3330512"/>
            <a:ext cx="4199828" cy="23747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89" y="4005064"/>
            <a:ext cx="3791422" cy="20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268760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2" lvl="1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109-2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課程內容：圖像學習</a:t>
            </a:r>
            <a:endParaRPr lang="en-US" altLang="zh-TW" sz="3600" b="1" dirty="0" smtClean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圖像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，學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文案、圖表邏輯思考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分析，觀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其圖，後通其意，知其情後歸納發表，最後發為文。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416">
            <a:off x="539552" y="3166900"/>
            <a:ext cx="4032448" cy="2616949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優課程簡介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108">
            <a:off x="4868213" y="3183664"/>
            <a:ext cx="3941967" cy="268895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04" y="2939138"/>
            <a:ext cx="4337796" cy="26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268760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2" lvl="1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109-2</a:t>
            </a:r>
            <a:r>
              <a:rPr lang="zh-TW" altLang="en-US" sz="3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課程內容：行銷故事力</a:t>
            </a:r>
            <a:endParaRPr lang="en-US" altLang="zh-TW" sz="3600" b="1" dirty="0" smtClean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記者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、傳記文學作家提供親身經歷，談論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寫作技巧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學生習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報導文學，並以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人物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地行銷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862">
            <a:off x="204970" y="2939137"/>
            <a:ext cx="3629482" cy="2722111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優課程簡介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3347">
            <a:off x="4787384" y="3112736"/>
            <a:ext cx="4125814" cy="243661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28" y="3429000"/>
            <a:ext cx="369485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6699"/>
                </a:solidFill>
              </a:rPr>
              <a:t/>
            </a:r>
            <a:br>
              <a:rPr lang="en-US" altLang="zh-TW" dirty="0" smtClean="0">
                <a:solidFill>
                  <a:srgbClr val="FF6699"/>
                </a:solidFill>
              </a:rPr>
            </a:br>
            <a:r>
              <a:rPr lang="zh-TW" altLang="en-US" dirty="0">
                <a:solidFill>
                  <a:srgbClr val="FF6699"/>
                </a:solidFill>
              </a:rPr>
              <a:t> </a:t>
            </a:r>
            <a:r>
              <a:rPr lang="zh-TW" altLang="en-US" dirty="0" smtClean="0">
                <a:solidFill>
                  <a:srgbClr val="FF6699"/>
                </a:solidFill>
              </a:rPr>
              <a:t>                               </a:t>
            </a:r>
            <a:r>
              <a:rPr lang="zh-TW" alt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行政相關事宜</a:t>
            </a:r>
            <a:endParaRPr lang="zh-TW" altLang="en-US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這些規則</a:t>
            </a:r>
            <a:r>
              <a:rPr lang="zh-TW" altLang="en-US" sz="5400" b="1" dirty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5400" b="1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  <a:r>
              <a:rPr lang="en-US" altLang="zh-TW" sz="5400" b="1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  <a:endParaRPr lang="zh-TW" altLang="en-US" sz="5400" b="1" dirty="0">
              <a:solidFill>
                <a:srgbClr val="8A3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78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規則與課堂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1844824"/>
            <a:ext cx="8507288" cy="378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</a:t>
            </a:r>
            <a:r>
              <a:rPr lang="zh-TW" altLang="en-US" sz="26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</a:t>
            </a:r>
            <a:r>
              <a:rPr lang="en-US" altLang="zh-TW" sz="26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6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抵達上課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教室，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不要遲到。</a:t>
            </a:r>
          </a:p>
          <a:p>
            <a:pPr marL="514350" lvl="0" indent="-51435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每次上課都</a:t>
            </a:r>
            <a:r>
              <a:rPr lang="zh-TW" altLang="zh-TW" sz="26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需要簽到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，未簽到者視同缺課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期間不提供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午餐，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攜帶相關講義、學習單及用具，並自備文具與環保杯具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如遇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重大天然災害或不克抗力因素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延期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或取消活動時，將於本校網頁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 smtClean="0">
                <a:hlinkClick r:id="rId2"/>
              </a:rPr>
              <a:t> </a:t>
            </a:r>
            <a:r>
              <a:rPr lang="en-US" altLang="zh-TW" sz="2800" dirty="0">
                <a:solidFill>
                  <a:srgbClr val="FF7C80"/>
                </a:solidFill>
                <a:hlinkClick r:id="rId2"/>
              </a:rPr>
              <a:t>http://www.ptjh.tp.edu.tw</a:t>
            </a:r>
            <a:r>
              <a:rPr lang="en-US" altLang="zh-TW" sz="2800" dirty="0" smtClean="0">
                <a:solidFill>
                  <a:srgbClr val="FF7C80"/>
                </a:solidFill>
                <a:hlinkClick r:id="rId2"/>
              </a:rPr>
              <a:t>/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進行公告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6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3158"/>
            <a:ext cx="6477000" cy="868363"/>
          </a:xfrm>
        </p:spPr>
        <p:txBody>
          <a:bodyPr/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請假規則與課堂規範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620688"/>
            <a:ext cx="8291264" cy="545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+mj-ea"/>
              <a:buAutoNum type="ea1ChtPeriod"/>
            </a:pPr>
            <a:endParaRPr lang="en-US" altLang="zh-TW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04000" lvl="0" indent="-50400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事無法上課的同學，請事先向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本校特教組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請假</a:t>
            </a:r>
            <a:r>
              <a:rPr lang="en-US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26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503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，無故缺課</a:t>
            </a:r>
            <a:r>
              <a:rPr lang="en-US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次以上將不核發</a:t>
            </a:r>
            <a:r>
              <a:rPr lang="zh-TW" altLang="zh-TW" sz="26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結業證書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關於請假：</a:t>
            </a:r>
            <a:endParaRPr lang="en-US" altLang="zh-TW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若需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請假，最晚於課程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前一天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在群組留言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學校</a:t>
            </a:r>
            <a:r>
              <a:rPr lang="en-US" altLang="zh-TW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學生名字</a:t>
            </a:r>
            <a:r>
              <a:rPr lang="en-US" altLang="zh-TW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上課日期</a:t>
            </a:r>
            <a:r>
              <a:rPr lang="en-US" altLang="zh-TW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請假</a:t>
            </a:r>
            <a:endParaRPr lang="en-US" altLang="zh-TW" sz="28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假別：事假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病假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公假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代表出賽</a:t>
            </a: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校內有重要活動</a:t>
            </a: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校慶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例：北投國中</a:t>
            </a:r>
            <a:r>
              <a:rPr lang="en-US" altLang="zh-TW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李小安</a:t>
            </a:r>
            <a:r>
              <a:rPr lang="en-US" altLang="zh-TW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-10/3-</a:t>
            </a:r>
            <a:r>
              <a:rPr lang="zh-TW" altLang="en-US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公假</a:t>
            </a:r>
            <a:r>
              <a:rPr lang="en-US" altLang="zh-TW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校慶</a:t>
            </a:r>
            <a:r>
              <a:rPr lang="en-US" altLang="zh-TW" sz="28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04000" lvl="0" indent="-50400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endParaRPr lang="en-US" altLang="zh-TW" sz="26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71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0" y="1700808"/>
            <a:ext cx="4398963" cy="4398962"/>
          </a:xfrm>
        </p:spPr>
      </p:pic>
      <p:sp>
        <p:nvSpPr>
          <p:cNvPr id="5" name="文字方塊 4"/>
          <p:cNvSpPr txBox="1"/>
          <p:nvPr/>
        </p:nvSpPr>
        <p:spPr>
          <a:xfrm>
            <a:off x="179512" y="26064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請加入</a:t>
            </a:r>
            <a:r>
              <a:rPr lang="en-US" altLang="zh-TW" sz="36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109</a:t>
            </a:r>
            <a:r>
              <a:rPr lang="zh-TW" altLang="en-US" sz="36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學年度北投國中</a:t>
            </a:r>
            <a:endParaRPr lang="en-US" altLang="zh-TW" sz="3600" dirty="0" smtClean="0">
              <a:solidFill>
                <a:srgbClr val="8A3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36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區域衛星資優國文</a:t>
            </a:r>
            <a:r>
              <a:rPr lang="en-US" altLang="zh-TW" sz="36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(</a:t>
            </a:r>
            <a:r>
              <a:rPr lang="zh-TW" altLang="en-US" sz="36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八年級</a:t>
            </a:r>
            <a:r>
              <a:rPr lang="en-US" altLang="zh-TW" sz="36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)</a:t>
            </a:r>
            <a:r>
              <a:rPr lang="zh-TW" altLang="en-US" sz="36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群組</a:t>
            </a:r>
            <a:endParaRPr lang="zh-TW" altLang="en-US" sz="3600" dirty="0">
              <a:solidFill>
                <a:srgbClr val="8A3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07082" y="1772816"/>
            <a:ext cx="4536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此群組是方便校際間學生請假、通知上課時間以及公共重要事項所設置；</a:t>
            </a:r>
            <a:endParaRPr lang="en-US" altLang="zh-TW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為不遺失重要訊息，請大家</a:t>
            </a:r>
            <a:r>
              <a:rPr lang="zh-TW" altLang="en-US" sz="2800" u="sng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切勿在群組中發問、寒暄等</a:t>
            </a:r>
            <a:r>
              <a:rPr lang="zh-TW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en-US" altLang="zh-TW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4000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謝謝大家</a:t>
            </a:r>
            <a:endParaRPr lang="zh-TW" altLang="en-US" sz="4000" dirty="0">
              <a:solidFill>
                <a:srgbClr val="8A3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12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請假規則與課堂規範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zh-TW" sz="26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親師聯絡簿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539750" lvl="1" indent="-357188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群組，只公告課務訊息，不討論，有疑問請電話聯絡。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750" lvl="1" indent="-357188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每次上完課之後，請</a:t>
            </a:r>
            <a:r>
              <a:rPr lang="zh-TW" altLang="zh-TW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認真填寫聯絡簿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內容，並交</a:t>
            </a:r>
            <a:r>
              <a:rPr lang="zh-TW" altLang="zh-TW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原校導師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特教組長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過目簽名。</a:t>
            </a:r>
          </a:p>
          <a:p>
            <a:pPr marL="539750" lvl="1" indent="-357188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請於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上課前，將聯絡簿交給當週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助理教師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核章。</a:t>
            </a:r>
          </a:p>
          <a:p>
            <a:pPr marL="539750" lvl="1" indent="-357188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聯絡簿是同學很重要的學習紀錄，字數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爸媽督促</a:t>
            </a:r>
            <a:r>
              <a:rPr lang="zh-TW" altLang="zh-TW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一定請用心填寫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027" y="779102"/>
            <a:ext cx="1318345" cy="13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請假規則與課堂規範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關於課程回饋表：</a:t>
            </a:r>
            <a:endParaRPr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各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學期課程結束後，請至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衛星方案課程系統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填具</a:t>
            </a:r>
            <a:r>
              <a:rPr lang="zh-TW" altLang="en-US" sz="2400" b="1" u="sng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區域衛星</a:t>
            </a:r>
            <a:endParaRPr lang="en-US" altLang="zh-TW" sz="2400" b="1" u="sng" dirty="0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u="sng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2400" b="1" u="sng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課程回饋表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7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填寫衛星方案課程回饋表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臺北市區域衛星資優方案課程與鑑定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報名安置系統</a:t>
            </a:r>
            <a:r>
              <a:rPr lang="zh-TW" altLang="en-US" sz="2400" dirty="0">
                <a:hlinkClick r:id="rId2"/>
              </a:rPr>
              <a:t>https://163.21.158.61/GAA/LoginForm.action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" y="2348880"/>
            <a:ext cx="8877993" cy="42674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5868144" y="4020942"/>
            <a:ext cx="249299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登入帳號密碼：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帳號：學生身份證字號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密碼：同帳號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32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" y="304975"/>
            <a:ext cx="8968653" cy="2725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8" y="3165746"/>
            <a:ext cx="8968653" cy="35756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8172400" y="3995714"/>
            <a:ext cx="547652" cy="585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6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9144000" cy="6741368"/>
            <a:chOff x="129116" y="222250"/>
            <a:chExt cx="8950290" cy="735225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116" y="222250"/>
              <a:ext cx="8950290" cy="482357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70" y="3309121"/>
              <a:ext cx="8705311" cy="4265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628"/>
          <a:stretch/>
        </p:blipFill>
        <p:spPr>
          <a:xfrm>
            <a:off x="0" y="1152511"/>
            <a:ext cx="9180512" cy="5738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3168" y="116632"/>
            <a:ext cx="6477000" cy="8683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查詢出</a:t>
            </a:r>
            <a:r>
              <a:rPr lang="zh-TW" altLang="en-US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缺勤狀況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2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15270" b="38619"/>
          <a:stretch/>
        </p:blipFill>
        <p:spPr>
          <a:xfrm>
            <a:off x="58187" y="192440"/>
            <a:ext cx="9010998" cy="29331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4698"/>
          <a:stretch/>
        </p:blipFill>
        <p:spPr>
          <a:xfrm>
            <a:off x="58187" y="3269611"/>
            <a:ext cx="9010998" cy="33729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272144" y="3630413"/>
            <a:ext cx="997527" cy="263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0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723855" cy="489654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向下箭號 3"/>
          <p:cNvSpPr/>
          <p:nvPr/>
        </p:nvSpPr>
        <p:spPr>
          <a:xfrm rot="10800000">
            <a:off x="1011124" y="1888200"/>
            <a:ext cx="548640" cy="1978429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34764" y="4217534"/>
            <a:ext cx="29410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查看出缺席情形</a:t>
            </a:r>
            <a:endParaRPr lang="zh-TW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16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0992" y="548680"/>
            <a:ext cx="9073008" cy="1470025"/>
          </a:xfrm>
        </p:spPr>
        <p:txBody>
          <a:bodyPr/>
          <a:lstStyle/>
          <a:p>
            <a:pPr algn="ctr"/>
            <a:r>
              <a:rPr lang="en-US" altLang="zh-TW" sz="4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zh-TW" sz="4000" dirty="0"/>
              <a:t>穿越語文叢林，吟詠性靈吉光</a:t>
            </a:r>
            <a:r>
              <a:rPr lang="en-US" altLang="zh-TW" sz="4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sz="4000" dirty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3848" y="2492896"/>
            <a:ext cx="62292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讓孩子乘著文字飛翔於天際，</a:t>
            </a:r>
            <a:r>
              <a:rPr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敞開心靈，擁抱世界</a:t>
            </a:r>
            <a:r>
              <a:rPr lang="en-US" altLang="zh-TW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～</a:t>
            </a:r>
            <a:endParaRPr lang="zh-TW" altLang="en-US" sz="36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00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6000" b="1" dirty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6000" b="1" dirty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000" b="1" dirty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6000" b="1" dirty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000" b="1" dirty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000" b="1" dirty="0">
              <a:solidFill>
                <a:srgbClr val="8A3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56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臺北市北投國中粉絲專頁</a:t>
            </a:r>
          </a:p>
        </p:txBody>
      </p:sp>
      <p:sp>
        <p:nvSpPr>
          <p:cNvPr id="3" name="矩形 2"/>
          <p:cNvSpPr/>
          <p:nvPr/>
        </p:nvSpPr>
        <p:spPr>
          <a:xfrm>
            <a:off x="6300192" y="4630316"/>
            <a:ext cx="3048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北中</a:t>
            </a:r>
            <a:r>
              <a:rPr lang="en-US" altLang="zh-TW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粉絲專頁</a:t>
            </a:r>
            <a:endParaRPr lang="zh-TW" altLang="en-US" sz="2800" b="1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"/>
          <a:stretch/>
        </p:blipFill>
        <p:spPr bwMode="auto">
          <a:xfrm>
            <a:off x="611560" y="1268760"/>
            <a:ext cx="5202302" cy="4977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348880"/>
            <a:ext cx="2016224" cy="20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問與答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1412776"/>
            <a:ext cx="867645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zh-TW" sz="28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zh-TW" sz="28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28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度通過鑑定之八年級學生可否跨區報名？</a:t>
            </a:r>
          </a:p>
          <a:p>
            <a:pPr marL="900113" indent="-90011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2800" b="1" dirty="0" err="1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Ans</a:t>
            </a:r>
            <a:r>
              <a:rPr lang="zh-TW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：為考量課程群組間師資、教材及區域均衡，各校學生仍應以報名所屬群組方案為原則，</a:t>
            </a:r>
            <a:r>
              <a:rPr lang="zh-TW" altLang="zh-TW" sz="2800" b="1" dirty="0">
                <a:solidFill>
                  <a:srgbClr val="FF6699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不開放跨校選組</a:t>
            </a:r>
            <a:r>
              <a:rPr lang="zh-TW" altLang="zh-TW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marL="900113" indent="-900113">
              <a:spcBef>
                <a:spcPts val="600"/>
              </a:spcBef>
              <a:buNone/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**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例如：本屬於北投國中群組的學生，考量住家距離，想到其他群組上課，其他群組學校依規定將無法接收。</a:t>
            </a:r>
            <a:endParaRPr lang="zh-TW" altLang="zh-TW" sz="2800" b="1" dirty="0">
              <a:solidFill>
                <a:srgbClr val="0070C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10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340768"/>
            <a:ext cx="8291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ct val="125000"/>
              </a:lnSpc>
              <a:buNone/>
            </a:pP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Q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：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要</a:t>
            </a:r>
            <a:r>
              <a:rPr lang="zh-TW" altLang="en-US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到哪裡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看參加學生的上課成績</a:t>
            </a:r>
            <a:r>
              <a:rPr lang="zh-TW" altLang="en-US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表現</a:t>
            </a:r>
            <a:r>
              <a:rPr lang="en-US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?</a:t>
            </a:r>
          </a:p>
          <a:p>
            <a:pPr marL="900113" indent="-900113">
              <a:lnSpc>
                <a:spcPct val="125000"/>
              </a:lnSpc>
              <a:buNone/>
            </a:pPr>
            <a:r>
              <a:rPr lang="en-US" altLang="zh-TW" sz="2800" dirty="0" err="1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Ans</a:t>
            </a:r>
            <a:r>
              <a:rPr lang="zh-TW" altLang="zh-TW" sz="2800" dirty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： </a:t>
            </a:r>
            <a:endParaRPr lang="en-US" altLang="zh-TW" sz="2800" dirty="0" smtClean="0">
              <a:solidFill>
                <a:srgbClr val="0070C0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900113" indent="-900113">
              <a:lnSpc>
                <a:spcPct val="125000"/>
              </a:lnSpc>
              <a:buNone/>
            </a:pPr>
            <a:r>
              <a:rPr lang="zh-TW" altLang="en-US" sz="2800" dirty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</a:t>
            </a:r>
            <a:r>
              <a:rPr lang="zh-TW" altLang="en-US" sz="2800" dirty="0" smtClean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  </a:t>
            </a:r>
            <a:r>
              <a:rPr lang="en-US" altLang="zh-TW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(1)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區域衛星課程</a:t>
            </a:r>
            <a:r>
              <a:rPr lang="zh-TW" altLang="en-US" sz="2800" b="1" dirty="0">
                <a:solidFill>
                  <a:srgbClr val="FF6699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沒有打成績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；上課觀察</a:t>
            </a:r>
            <a:r>
              <a:rPr lang="zh-TW" altLang="en-US" sz="2800" b="1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紀錄</a:t>
            </a:r>
            <a:r>
              <a:rPr lang="zh-TW" altLang="en-US" sz="2800" b="1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只會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交給個管老師。</a:t>
            </a:r>
            <a:endParaRPr lang="zh-TW" altLang="en-US" sz="2800" b="1" dirty="0">
              <a:solidFill>
                <a:srgbClr val="0070C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marL="900113" indent="-900113">
              <a:lnSpc>
                <a:spcPct val="125000"/>
              </a:lnSpc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r>
              <a:rPr lang="en-US" altLang="zh-TW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(2)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家長可以</a:t>
            </a:r>
            <a:r>
              <a:rPr lang="zh-TW" altLang="en-US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在</a:t>
            </a:r>
            <a:r>
              <a:rPr lang="zh-TW" altLang="en-US" sz="2800" b="1" dirty="0">
                <a:solidFill>
                  <a:srgbClr val="FF6699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親師連絡簿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rgbClr val="FF6699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北投國中臉書專頁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看到</a:t>
            </a:r>
            <a:r>
              <a:rPr lang="zh-TW" altLang="en-US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課程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活動內容及學生表現。</a:t>
            </a:r>
            <a:endParaRPr lang="zh-TW" altLang="en-US" sz="2800" b="1" dirty="0">
              <a:solidFill>
                <a:srgbClr val="0070C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33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問與答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340768"/>
            <a:ext cx="8291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ct val="125000"/>
              </a:lnSpc>
              <a:buNone/>
            </a:pP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Q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3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：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109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學年</a:t>
            </a:r>
            <a:r>
              <a:rPr lang="zh-TW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度通過鑑定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之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8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zh-TW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級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學生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，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若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接受安置但無法來</a:t>
            </a:r>
            <a:r>
              <a:rPr lang="zh-TW" altLang="en-US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上課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，升上九年級時，可以來上課嗎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?</a:t>
            </a:r>
            <a:endParaRPr lang="en-US" altLang="zh-TW" sz="2800" dirty="0">
              <a:solidFill>
                <a:srgbClr val="FF5050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900113" indent="-900113">
              <a:lnSpc>
                <a:spcPct val="125000"/>
              </a:lnSpc>
              <a:buNone/>
            </a:pPr>
            <a:r>
              <a:rPr lang="en-US" altLang="zh-TW" sz="2800" b="1" dirty="0" err="1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Ans</a:t>
            </a:r>
            <a:r>
              <a:rPr lang="zh-TW" altLang="zh-TW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：</a:t>
            </a:r>
            <a:endParaRPr lang="en-US" altLang="zh-TW" sz="2800" b="1" dirty="0" smtClean="0">
              <a:solidFill>
                <a:srgbClr val="0070C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marL="900113" indent="-900113">
              <a:lnSpc>
                <a:spcPct val="125000"/>
              </a:lnSpc>
              <a:buNone/>
            </a:pPr>
            <a:r>
              <a:rPr lang="zh-TW" altLang="en-US" sz="2800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    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可以</a:t>
            </a:r>
            <a:r>
              <a:rPr lang="zh-TW" altLang="en-US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，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請先申請</a:t>
            </a:r>
            <a:r>
              <a:rPr lang="en-US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8</a:t>
            </a:r>
            <a:r>
              <a:rPr lang="zh-TW" altLang="en-US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年級</a:t>
            </a:r>
            <a:r>
              <a:rPr lang="zh-TW" altLang="en-US" sz="2800" b="1" dirty="0">
                <a:solidFill>
                  <a:srgbClr val="FF6699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暫緩課程服務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。</a:t>
            </a:r>
            <a:endParaRPr lang="zh-TW" altLang="zh-TW" sz="2800" b="1" dirty="0">
              <a:solidFill>
                <a:srgbClr val="0070C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32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問與答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340768"/>
            <a:ext cx="829126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ct val="125000"/>
              </a:lnSpc>
              <a:buNone/>
            </a:pP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Q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4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：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109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學年</a:t>
            </a:r>
            <a:r>
              <a:rPr lang="zh-TW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度通過鑑定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之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8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zh-TW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級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學生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，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若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放棄安置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(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未報名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)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區域</a:t>
            </a:r>
            <a:r>
              <a:rPr lang="zh-TW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衛星資優方案，還能夠接受其他資優教育服務嗎</a:t>
            </a:r>
            <a:r>
              <a:rPr lang="en-US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?</a:t>
            </a:r>
            <a:endParaRPr lang="zh-TW" altLang="zh-TW" sz="2800" dirty="0">
              <a:solidFill>
                <a:srgbClr val="FF5050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900113" indent="-900113">
              <a:lnSpc>
                <a:spcPct val="125000"/>
              </a:lnSpc>
              <a:spcBef>
                <a:spcPts val="600"/>
              </a:spcBef>
            </a:pPr>
            <a:r>
              <a:rPr lang="en-US" altLang="zh-TW" sz="2800" dirty="0" err="1" smtClean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Ans</a:t>
            </a:r>
            <a:r>
              <a:rPr lang="zh-TW" altLang="zh-TW" sz="2800" dirty="0" smtClean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：</a:t>
            </a:r>
            <a:r>
              <a:rPr lang="zh-TW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依鑑定安置計畫</a:t>
            </a:r>
            <a:r>
              <a:rPr lang="zh-TW" altLang="en-US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說明</a:t>
            </a:r>
            <a:r>
              <a:rPr lang="en-US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---</a:t>
            </a:r>
            <a:br>
              <a:rPr lang="en-US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</a:br>
            <a:r>
              <a:rPr lang="zh-TW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捌、安置與輔導方式：經鑑定通過之學生，其安置採「特殊教育方案（區域衛星資優教育方案）」辦理－即安置於原就讀學校普通班，接受指定學校辦理之區域衛星資優教育方案服務。</a:t>
            </a:r>
          </a:p>
        </p:txBody>
      </p:sp>
    </p:spTree>
    <p:extLst>
      <p:ext uri="{BB962C8B-B14F-4D97-AF65-F5344CB8AC3E}">
        <p14:creationId xmlns:p14="http://schemas.microsoft.com/office/powerpoint/2010/main" val="42164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問與答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340768"/>
            <a:ext cx="8291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ct val="125000"/>
              </a:lnSpc>
              <a:buNone/>
            </a:pP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Q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 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4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：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109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學年</a:t>
            </a:r>
            <a:r>
              <a:rPr lang="zh-TW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度通過鑑定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之</a:t>
            </a:r>
            <a:r>
              <a:rPr lang="en-US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8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年</a:t>
            </a:r>
            <a:r>
              <a:rPr lang="zh-TW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級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學生</a:t>
            </a:r>
            <a:r>
              <a:rPr lang="zh-TW" altLang="en-US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，</a:t>
            </a:r>
            <a:r>
              <a:rPr lang="zh-TW" altLang="zh-TW" sz="2800" dirty="0" smtClean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若</a:t>
            </a:r>
            <a:r>
              <a:rPr lang="zh-TW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未報名區域衛星資優方案，還能夠接受其他資優教育服務嗎</a:t>
            </a:r>
            <a:r>
              <a:rPr lang="en-US" altLang="zh-TW" sz="2800" dirty="0">
                <a:solidFill>
                  <a:srgbClr val="FF505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?</a:t>
            </a:r>
            <a:endParaRPr lang="zh-TW" altLang="zh-TW" sz="2800" dirty="0">
              <a:solidFill>
                <a:srgbClr val="FF5050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marL="900113" indent="-900113">
              <a:lnSpc>
                <a:spcPct val="125000"/>
              </a:lnSpc>
              <a:spcBef>
                <a:spcPts val="600"/>
              </a:spcBef>
            </a:pPr>
            <a:r>
              <a:rPr lang="en-US" altLang="zh-TW" sz="2800" dirty="0" err="1" smtClean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Ans</a:t>
            </a:r>
            <a:r>
              <a:rPr lang="zh-TW" altLang="zh-TW" sz="2800" dirty="0" smtClean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：</a:t>
            </a:r>
            <a:r>
              <a:rPr lang="zh-TW" altLang="zh-TW" sz="2800" b="1" dirty="0" smtClean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爰</a:t>
            </a:r>
            <a:r>
              <a:rPr lang="zh-TW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此，本鑑定安置採「特殊教育方案（區域衛星資優教育方案）」辦理，並服務至九年級結束。</a:t>
            </a:r>
            <a:r>
              <a:rPr lang="zh-TW" altLang="zh-TW" sz="2800" b="1" dirty="0">
                <a:solidFill>
                  <a:srgbClr val="FF6699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若未報名參加本方案之學生，仍可報名參加本市相關資優教育之服務</a:t>
            </a:r>
            <a:r>
              <a:rPr lang="zh-TW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（科學創意營隊、國民中、小學與良師有約活動、跨教育階段資優生對談、區域性資賦優異教育方案等</a:t>
            </a:r>
            <a:r>
              <a:rPr lang="en-US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)</a:t>
            </a:r>
            <a:r>
              <a:rPr lang="zh-TW" altLang="zh-TW" sz="2800" b="1" dirty="0">
                <a:solidFill>
                  <a:srgbClr val="0070C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marL="900113" indent="-900113">
              <a:lnSpc>
                <a:spcPct val="125000"/>
              </a:lnSpc>
              <a:spcBef>
                <a:spcPts val="600"/>
              </a:spcBef>
              <a:buNone/>
            </a:pPr>
            <a:r>
              <a:rPr lang="zh-TW" altLang="zh-TW" sz="2800" dirty="0">
                <a:solidFill>
                  <a:srgbClr val="0070C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67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交通方式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" y="4301775"/>
            <a:ext cx="86409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52070" indent="-34290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搭乘淡水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捷運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線至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北投</a:t>
            </a:r>
            <a:r>
              <a:rPr lang="zh-TW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新北投站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下車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，步行約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到達。</a:t>
            </a:r>
          </a:p>
          <a:p>
            <a:pPr marL="342900" marR="358140" indent="-34290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公車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第一銀行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→216</a:t>
            </a:r>
            <a:r>
              <a:rPr lang="en-US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(副)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216(</a:t>
            </a:r>
            <a:r>
              <a:rPr lang="en-US" altLang="zh-TW" sz="26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區間車</a:t>
            </a:r>
            <a:r>
              <a:rPr lang="en-US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223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302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、承德幹線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218)</a:t>
            </a:r>
            <a:r>
              <a:rPr lang="zh-TW" altLang="zh-TW" sz="2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83" r="6723" b="18462"/>
          <a:stretch/>
        </p:blipFill>
        <p:spPr>
          <a:xfrm>
            <a:off x="107504" y="1637478"/>
            <a:ext cx="4919673" cy="2621898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21434" r="7119" b="11499"/>
          <a:stretch/>
        </p:blipFill>
        <p:spPr>
          <a:xfrm>
            <a:off x="5220072" y="1637478"/>
            <a:ext cx="3744416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工作人員介紹</a:t>
            </a:r>
            <a:endParaRPr lang="en-US" altLang="zh-TW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資優課程簡介</a:t>
            </a:r>
            <a:endParaRPr lang="en-US" altLang="zh-TW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這些規則要知道</a:t>
            </a:r>
            <a:endParaRPr lang="en-US" altLang="zh-TW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Q&amp;A</a:t>
            </a:r>
            <a:endParaRPr lang="zh-TW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0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6699"/>
                </a:solidFill>
              </a:rPr>
              <a:t/>
            </a:r>
            <a:br>
              <a:rPr lang="en-US" altLang="zh-TW" dirty="0" smtClean="0">
                <a:solidFill>
                  <a:srgbClr val="FF6699"/>
                </a:solidFill>
              </a:rPr>
            </a:br>
            <a:r>
              <a:rPr lang="zh-TW" altLang="en-US" dirty="0">
                <a:solidFill>
                  <a:srgbClr val="FF6699"/>
                </a:solidFill>
              </a:rPr>
              <a:t> </a:t>
            </a:r>
            <a:r>
              <a:rPr lang="zh-TW" altLang="en-US" dirty="0" smtClean="0">
                <a:solidFill>
                  <a:srgbClr val="FF6699"/>
                </a:solidFill>
              </a:rPr>
              <a:t>                               </a:t>
            </a:r>
            <a:r>
              <a:rPr lang="zh-TW" alt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行政相關事宜</a:t>
            </a:r>
            <a:endParaRPr lang="zh-TW" altLang="en-US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工作人員介紹</a:t>
            </a:r>
            <a:endParaRPr lang="zh-TW" altLang="en-US" sz="5400" b="1" dirty="0">
              <a:solidFill>
                <a:srgbClr val="8A3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1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6699"/>
                </a:solidFill>
              </a:rPr>
              <a:t/>
            </a:r>
            <a:br>
              <a:rPr lang="en-US" altLang="zh-TW" dirty="0" smtClean="0">
                <a:solidFill>
                  <a:srgbClr val="FF6699"/>
                </a:solidFill>
              </a:rPr>
            </a:br>
            <a:r>
              <a:rPr lang="zh-TW" altLang="en-US" dirty="0">
                <a:solidFill>
                  <a:srgbClr val="FF6699"/>
                </a:solidFill>
              </a:rPr>
              <a:t> </a:t>
            </a:r>
            <a:r>
              <a:rPr lang="zh-TW" altLang="en-US" dirty="0" smtClean="0">
                <a:solidFill>
                  <a:srgbClr val="FF6699"/>
                </a:solidFill>
              </a:rPr>
              <a:t>                               </a:t>
            </a:r>
            <a:r>
              <a:rPr lang="zh-TW" alt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行政相關事宜</a:t>
            </a:r>
            <a:endParaRPr lang="zh-TW" altLang="en-US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8A3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資優課程簡介</a:t>
            </a:r>
            <a:endParaRPr lang="zh-TW" altLang="en-US" sz="5400" b="1" dirty="0">
              <a:solidFill>
                <a:srgbClr val="8A3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1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0992" y="548680"/>
            <a:ext cx="9073008" cy="1470025"/>
          </a:xfrm>
        </p:spPr>
        <p:txBody>
          <a:bodyPr/>
          <a:lstStyle/>
          <a:p>
            <a:pPr algn="ctr"/>
            <a:r>
              <a:rPr lang="en-US" altLang="zh-TW" sz="4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zh-TW" sz="4000" dirty="0"/>
              <a:t>穿越語文叢林，吟詠性靈吉光</a:t>
            </a:r>
            <a:r>
              <a:rPr lang="en-US" altLang="zh-TW" sz="4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en-US" altLang="zh-TW" sz="4000" dirty="0">
              <a:solidFill>
                <a:schemeClr val="tx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3848" y="2492896"/>
            <a:ext cx="62292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讓孩子乘著文字飛翔於天際，</a:t>
            </a:r>
            <a:r>
              <a:rPr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敞開心靈，擁抱世界</a:t>
            </a:r>
            <a:r>
              <a:rPr lang="en-US" altLang="zh-TW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～</a:t>
            </a:r>
            <a:endParaRPr lang="zh-TW" altLang="en-US" sz="36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70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優課程簡介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1412776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361950">
              <a:lnSpc>
                <a:spcPct val="125000"/>
              </a:lnSpc>
              <a:spcBef>
                <a:spcPts val="1200"/>
              </a:spcBef>
              <a:buNone/>
            </a:pP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lvl="1" indent="361950">
              <a:lnSpc>
                <a:spcPct val="125000"/>
              </a:lnSpc>
              <a:spcBef>
                <a:spcPts val="1200"/>
              </a:spcBef>
              <a:buNone/>
            </a:pP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上課時間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學年度上下學期各</a:t>
            </a:r>
            <a:r>
              <a:rPr lang="en-US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lvl="1" indent="361950">
              <a:lnSpc>
                <a:spcPct val="125000"/>
              </a:lnSpc>
              <a:spcBef>
                <a:spcPts val="1200"/>
              </a:spcBef>
              <a:buNone/>
            </a:pPr>
            <a:r>
              <a:rPr lang="zh-TW" altLang="zh-TW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zh-TW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六上午</a:t>
            </a:r>
            <a:r>
              <a:rPr lang="en-US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00-12</a:t>
            </a:r>
            <a:r>
              <a:rPr lang="zh-TW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，共計</a:t>
            </a:r>
            <a:r>
              <a:rPr lang="en-US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lvl="1" indent="361950">
              <a:lnSpc>
                <a:spcPct val="125000"/>
              </a:lnSpc>
              <a:spcBef>
                <a:spcPts val="1200"/>
              </a:spcBef>
              <a:buNone/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上學期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旅遊文學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音樂文學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為主題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lvl="1" indent="361950">
              <a:lnSpc>
                <a:spcPct val="125000"/>
              </a:lnSpc>
              <a:spcBef>
                <a:spcPts val="1200"/>
              </a:spcBef>
              <a:buNone/>
            </a:pP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下學期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重在</a:t>
            </a:r>
            <a:r>
              <a:rPr lang="zh-TW" altLang="zh-TW" sz="2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活用語文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加深思辨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與應用語文的能力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lvl="1" indent="361950">
              <a:lnSpc>
                <a:spcPct val="125000"/>
              </a:lnSpc>
              <a:spcBef>
                <a:spcPts val="1200"/>
              </a:spcBef>
              <a:buNone/>
            </a:pP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在希望學生能寫、想寫，能說、願意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為主軸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2687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93688">
              <a:spcBef>
                <a:spcPts val="1200"/>
              </a:spcBef>
            </a:pPr>
            <a:r>
              <a:rPr lang="zh-TW" altLang="zh-TW" sz="36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課程設計理念：</a:t>
            </a:r>
            <a:endParaRPr lang="en-US" altLang="zh-TW" sz="3600" b="1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45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国外精美动态PPT模板之绿芽(白色背景)">
  <a:themeElements>
    <a:clrScheme name="国外精美动态PPT模板之绿芽(白色背景)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国外精美动态PPT模板之绿芽(白色背景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国外精美动态PPT模板之绿芽(白色背景)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国外精美动态PPT模板之绿芽(白色背景)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国外精美动态PPT模板之绿芽(白色背景)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4193</TotalTime>
  <Pages>0</Pages>
  <Words>1493</Words>
  <Characters>0</Characters>
  <Application>Microsoft Office PowerPoint</Application>
  <DocSecurity>0</DocSecurity>
  <PresentationFormat>如螢幕大小 (4:3)</PresentationFormat>
  <Lines>0</Lines>
  <Paragraphs>157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Arial</vt:lpstr>
      <vt:lpstr>Times New Roman</vt:lpstr>
      <vt:lpstr>新細明體</vt:lpstr>
      <vt:lpstr>標楷體</vt:lpstr>
      <vt:lpstr>華康新特明體</vt:lpstr>
      <vt:lpstr>華康中特圓體(P)</vt:lpstr>
      <vt:lpstr>華康標楷體</vt:lpstr>
      <vt:lpstr>微軟正黑體</vt:lpstr>
      <vt:lpstr>華康中特圓體</vt:lpstr>
      <vt:lpstr>宋体</vt:lpstr>
      <vt:lpstr>華康新特黑體</vt:lpstr>
      <vt:lpstr>国外精美动态PPT模板之绿芽(白色背景)</vt:lpstr>
      <vt:lpstr>家長說明會</vt:lpstr>
      <vt:lpstr>PowerPoint 簡報</vt:lpstr>
      <vt:lpstr>臺北市北投國中粉絲專頁</vt:lpstr>
      <vt:lpstr>交通方式</vt:lpstr>
      <vt:lpstr>今日流程</vt:lpstr>
      <vt:lpstr>                                 行政相關事宜</vt:lpstr>
      <vt:lpstr>                                 行政相關事宜</vt:lpstr>
      <vt:lpstr>《穿越語文叢林，吟詠性靈吉光》</vt:lpstr>
      <vt:lpstr>資優課程簡介</vt:lpstr>
      <vt:lpstr>資優課程簡介</vt:lpstr>
      <vt:lpstr>資優課程簡介</vt:lpstr>
      <vt:lpstr>資優課程簡介</vt:lpstr>
      <vt:lpstr>資優課程簡介</vt:lpstr>
      <vt:lpstr>資優課程簡介</vt:lpstr>
      <vt:lpstr>資優課程簡介</vt:lpstr>
      <vt:lpstr>資優課程簡介</vt:lpstr>
      <vt:lpstr>                                 行政相關事宜</vt:lpstr>
      <vt:lpstr>請假規則與課堂規範</vt:lpstr>
      <vt:lpstr>請假規則與課堂規範</vt:lpstr>
      <vt:lpstr>請假規則與課堂規範</vt:lpstr>
      <vt:lpstr>請假規則與課堂規範</vt:lpstr>
      <vt:lpstr>填寫衛星方案課程回饋表</vt:lpstr>
      <vt:lpstr>PowerPoint 簡報</vt:lpstr>
      <vt:lpstr>PowerPoint 簡報</vt:lpstr>
      <vt:lpstr>查詢出缺勤狀況</vt:lpstr>
      <vt:lpstr>PowerPoint 簡報</vt:lpstr>
      <vt:lpstr>PowerPoint 簡報</vt:lpstr>
      <vt:lpstr>《穿越語文叢林，吟詠性靈吉光》</vt:lpstr>
      <vt:lpstr>PowerPoint 簡報</vt:lpstr>
      <vt:lpstr>Q&amp;A 問與答</vt:lpstr>
      <vt:lpstr>Q&amp;A </vt:lpstr>
      <vt:lpstr>Q&amp;A 問與答</vt:lpstr>
      <vt:lpstr>Q&amp;A 問與答</vt:lpstr>
      <vt:lpstr>Q&amp;A 問與答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www.glzy8.com提供海量PPT模板免费下载！</dc:title>
  <dc:creator>NAN</dc:creator>
  <cp:lastModifiedBy>user</cp:lastModifiedBy>
  <cp:revision>226</cp:revision>
  <cp:lastPrinted>2017-05-25T05:36:32Z</cp:lastPrinted>
  <dcterms:created xsi:type="dcterms:W3CDTF">2011-05-17T01:17:35Z</dcterms:created>
  <dcterms:modified xsi:type="dcterms:W3CDTF">2020-07-13T07:00:37Z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