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11" r:id="rId2"/>
  </p:sldMasterIdLst>
  <p:notesMasterIdLst>
    <p:notesMasterId r:id="rId64"/>
  </p:notesMasterIdLst>
  <p:sldIdLst>
    <p:sldId id="265" r:id="rId3"/>
    <p:sldId id="397" r:id="rId4"/>
    <p:sldId id="366" r:id="rId5"/>
    <p:sldId id="428" r:id="rId6"/>
    <p:sldId id="439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8" r:id="rId16"/>
    <p:sldId id="399" r:id="rId17"/>
    <p:sldId id="400" r:id="rId18"/>
    <p:sldId id="396" r:id="rId19"/>
    <p:sldId id="384" r:id="rId20"/>
    <p:sldId id="421" r:id="rId21"/>
    <p:sldId id="430" r:id="rId22"/>
    <p:sldId id="431" r:id="rId23"/>
    <p:sldId id="432" r:id="rId24"/>
    <p:sldId id="433" r:id="rId25"/>
    <p:sldId id="440" r:id="rId26"/>
    <p:sldId id="434" r:id="rId27"/>
    <p:sldId id="38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41" r:id="rId43"/>
    <p:sldId id="422" r:id="rId44"/>
    <p:sldId id="435" r:id="rId45"/>
    <p:sldId id="436" r:id="rId46"/>
    <p:sldId id="437" r:id="rId47"/>
    <p:sldId id="438" r:id="rId48"/>
    <p:sldId id="363" r:id="rId49"/>
    <p:sldId id="368" r:id="rId50"/>
    <p:sldId id="371" r:id="rId51"/>
    <p:sldId id="370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3" r:id="rId6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DBE5F1"/>
    <a:srgbClr val="009900"/>
    <a:srgbClr val="FF3300"/>
    <a:srgbClr val="33CC33"/>
    <a:srgbClr val="0000FF"/>
    <a:srgbClr val="8E837E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4660"/>
  </p:normalViewPr>
  <p:slideViewPr>
    <p:cSldViewPr>
      <p:cViewPr varScale="1">
        <p:scale>
          <a:sx n="115" d="100"/>
          <a:sy n="115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孩子表現最好的科目是哪一科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孩子學習什麼事情最投入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孩子平時或假日最常做什麼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>
        <a:solidFill>
          <a:srgbClr val="008080"/>
        </a:solidFill>
      </dgm:spPr>
      <dgm:t>
        <a:bodyPr/>
        <a:lstStyle/>
        <a:p>
          <a:pPr algn="ctr"/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孩子未來最想從事的工作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/>
      <dgm:t>
        <a:bodyPr/>
        <a:lstStyle/>
        <a:p>
          <a:pPr marL="0" marR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我最常和孩子一起做什麼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</dgm:pt>
    <dgm:pt modelId="{D2493F36-ADC8-48EC-A6B2-40FE53CECDD2}" type="pres">
      <dgm:prSet presAssocID="{56181F42-FE2F-4502-A08E-DF2751BC1FB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7925E4-B950-460F-B92A-1506019CB6C4}" type="pres">
      <dgm:prSet presAssocID="{31A9FF08-AC90-4609-AB27-F3CF24566D7A}" presName="spacer" presStyleCnt="0"/>
      <dgm:spPr/>
    </dgm:pt>
    <dgm:pt modelId="{F4536191-2338-4709-A7BA-6E9368412D05}" type="pres">
      <dgm:prSet presAssocID="{701A054F-02FD-4607-AC5B-98BE9FD263F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9E9C16-C422-4E3D-BCE7-D11E2BB18A97}" type="pres">
      <dgm:prSet presAssocID="{412CD8F1-9A59-456E-9159-DEB39CCAC34D}" presName="spacer" presStyleCnt="0"/>
      <dgm:spPr/>
    </dgm:pt>
    <dgm:pt modelId="{C45F3CCC-73D7-4F6F-ACD7-E5EDC87718F1}" type="pres">
      <dgm:prSet presAssocID="{28AC8CEF-7275-49AA-879F-B569872098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B3B597-B670-43C7-ADE0-9A10B0DF30C3}" type="pres">
      <dgm:prSet presAssocID="{445C30F4-C2BF-4DE4-B479-8BBAC3B870F5}" presName="spacer" presStyleCnt="0"/>
      <dgm:spPr/>
    </dgm:pt>
    <dgm:pt modelId="{38108298-CC56-45EB-B0D4-4A2AC5899CC4}" type="pres">
      <dgm:prSet presAssocID="{FC91AED7-4A9B-4C72-8FDE-DDDBB466A2F4}" presName="parentText" presStyleLbl="node1" presStyleIdx="3" presStyleCnt="5" custLinFactY="314" custLinFactNeighborY="100000">
        <dgm:presLayoutVars>
          <dgm:chMax val="0"/>
          <dgm:bulletEnabled val="1"/>
        </dgm:presLayoutVars>
      </dgm:prSet>
      <dgm:spPr/>
    </dgm:pt>
    <dgm:pt modelId="{718885A4-A94A-4E69-A51C-A650345A9E65}" type="pres">
      <dgm:prSet presAssocID="{C86FDCC5-2925-445B-A09E-7FC8E9873FAA}" presName="spacer" presStyleCnt="0"/>
      <dgm:spPr/>
    </dgm:pt>
    <dgm:pt modelId="{454EC84D-4CF0-4536-9837-8CE7BC73E602}" type="pres">
      <dgm:prSet presAssocID="{1B706E8A-65F2-42F0-84B1-E3813B0A7F5B}" presName="parentText" presStyleLbl="node1" presStyleIdx="4" presStyleCnt="5" custLinFactY="8938" custLinFactNeighborX="-63232" custLinFactNeighborY="100000">
        <dgm:presLayoutVars>
          <dgm:chMax val="0"/>
          <dgm:bulletEnabled val="1"/>
        </dgm:presLayoutVars>
      </dgm:prSet>
      <dgm:spPr/>
    </dgm:pt>
  </dgm:ptLst>
  <dgm:cxnLst>
    <dgm:cxn modelId="{8DAC2E1E-7307-4FD2-A99F-3B65271AC3CA}" type="presOf" srcId="{28AC8CEF-7275-49AA-879F-B569872098D2}" destId="{C45F3CCC-73D7-4F6F-ACD7-E5EDC87718F1}" srcOrd="0" destOrd="0" presId="urn:microsoft.com/office/officeart/2005/8/layout/vList2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56623979-B734-48AA-8765-F6991E523DF4}" type="presOf" srcId="{1B706E8A-65F2-42F0-84B1-E3813B0A7F5B}" destId="{454EC84D-4CF0-4536-9837-8CE7BC73E602}" srcOrd="0" destOrd="0" presId="urn:microsoft.com/office/officeart/2005/8/layout/vList2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800B5690-D04C-4681-86D7-B64606C0B9AF}" type="presOf" srcId="{701A054F-02FD-4607-AC5B-98BE9FD263FC}" destId="{F4536191-2338-4709-A7BA-6E9368412D05}" srcOrd="0" destOrd="0" presId="urn:microsoft.com/office/officeart/2005/8/layout/vList2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D9E306D6-D93E-4467-9104-9DEF1794C665}" type="presOf" srcId="{56181F42-FE2F-4502-A08E-DF2751BC1FBB}" destId="{D2493F36-ADC8-48EC-A6B2-40FE53CECDD2}" srcOrd="0" destOrd="0" presId="urn:microsoft.com/office/officeart/2005/8/layout/vList2"/>
    <dgm:cxn modelId="{54247ED9-E9AD-407D-A646-C7CA99013B2E}" type="presOf" srcId="{FC91AED7-4A9B-4C72-8FDE-DDDBB466A2F4}" destId="{38108298-CC56-45EB-B0D4-4A2AC5899CC4}" srcOrd="0" destOrd="0" presId="urn:microsoft.com/office/officeart/2005/8/layout/vList2"/>
    <dgm:cxn modelId="{2BD033FB-EB99-4165-9F66-D0A473DCA62D}" type="presOf" srcId="{337BAEC7-1CED-4FA8-B712-EBEF6E62470A}" destId="{8D0214E0-7013-457F-8966-C18E9BA45862}" srcOrd="0" destOrd="0" presId="urn:microsoft.com/office/officeart/2005/8/layout/vList2"/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A290F95F-726B-424A-8CF1-7A0842424DB7}" type="presParOf" srcId="{8D0214E0-7013-457F-8966-C18E9BA45862}" destId="{D2493F36-ADC8-48EC-A6B2-40FE53CECDD2}" srcOrd="0" destOrd="0" presId="urn:microsoft.com/office/officeart/2005/8/layout/vList2"/>
    <dgm:cxn modelId="{6D9DB066-76E8-4D56-9531-510885F9F0CE}" type="presParOf" srcId="{8D0214E0-7013-457F-8966-C18E9BA45862}" destId="{887925E4-B950-460F-B92A-1506019CB6C4}" srcOrd="1" destOrd="0" presId="urn:microsoft.com/office/officeart/2005/8/layout/vList2"/>
    <dgm:cxn modelId="{54DFC5EA-7AC8-495D-9D10-C9FEA62A2B40}" type="presParOf" srcId="{8D0214E0-7013-457F-8966-C18E9BA45862}" destId="{F4536191-2338-4709-A7BA-6E9368412D05}" srcOrd="2" destOrd="0" presId="urn:microsoft.com/office/officeart/2005/8/layout/vList2"/>
    <dgm:cxn modelId="{602BFDA9-2063-4C26-B367-FF833AFD15D3}" type="presParOf" srcId="{8D0214E0-7013-457F-8966-C18E9BA45862}" destId="{B69E9C16-C422-4E3D-BCE7-D11E2BB18A97}" srcOrd="3" destOrd="0" presId="urn:microsoft.com/office/officeart/2005/8/layout/vList2"/>
    <dgm:cxn modelId="{580802AD-C2C3-456D-8ECF-CF71C964BE78}" type="presParOf" srcId="{8D0214E0-7013-457F-8966-C18E9BA45862}" destId="{C45F3CCC-73D7-4F6F-ACD7-E5EDC87718F1}" srcOrd="4" destOrd="0" presId="urn:microsoft.com/office/officeart/2005/8/layout/vList2"/>
    <dgm:cxn modelId="{A20A6F9E-E4FB-4DF2-A7B7-E6EC999F24DE}" type="presParOf" srcId="{8D0214E0-7013-457F-8966-C18E9BA45862}" destId="{EDB3B597-B670-43C7-ADE0-9A10B0DF30C3}" srcOrd="5" destOrd="0" presId="urn:microsoft.com/office/officeart/2005/8/layout/vList2"/>
    <dgm:cxn modelId="{0243AAD6-52E3-43A6-99B4-C0F74306CB56}" type="presParOf" srcId="{8D0214E0-7013-457F-8966-C18E9BA45862}" destId="{38108298-CC56-45EB-B0D4-4A2AC5899CC4}" srcOrd="6" destOrd="0" presId="urn:microsoft.com/office/officeart/2005/8/layout/vList2"/>
    <dgm:cxn modelId="{592AD4BA-AEE8-4865-AC62-D46233F7D77A}" type="presParOf" srcId="{8D0214E0-7013-457F-8966-C18E9BA45862}" destId="{718885A4-A94A-4E69-A51C-A650345A9E65}" srcOrd="7" destOrd="0" presId="urn:microsoft.com/office/officeart/2005/8/layout/vList2"/>
    <dgm:cxn modelId="{88F2E326-A3F9-4BEC-9166-9F5FA871C5C7}" type="presParOf" srcId="{8D0214E0-7013-457F-8966-C18E9BA45862}" destId="{454EC84D-4CF0-4536-9837-8CE7BC73E6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rgbClr val="3742AF"/>
        </a:solidFill>
      </dgm:spPr>
      <dgm:t>
        <a:bodyPr/>
        <a:lstStyle/>
        <a:p>
          <a:pPr algn="ctr"/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孩子的性向、興趣與能力如何發掘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>
        <a:solidFill>
          <a:srgbClr val="82A6BE"/>
        </a:solidFill>
      </dgm:spPr>
      <dgm:t>
        <a:bodyPr/>
        <a:lstStyle/>
        <a:p>
          <a:pPr algn="ctr"/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我們能提供哪些多元的試探機會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/>
      <dgm:t>
        <a:bodyPr/>
        <a:lstStyle/>
        <a:p>
          <a:pPr algn="ctr"/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性向、興趣、能力與生涯抉擇的關係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>
        <a:solidFill>
          <a:srgbClr val="8985D5"/>
        </a:solidFill>
      </dgm:spPr>
      <dgm:t>
        <a:bodyPr/>
        <a:lstStyle/>
        <a:p>
          <a:pPr algn="ctr"/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我們可以提供孩子哪些學習資源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>
        <a:solidFill>
          <a:srgbClr val="3742A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孩子國中畢業以後可以有哪些選擇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0F9A3125-3C9B-4A7A-85E2-690DF3CE1392}">
      <dgm:prSet phldrT="[文字]" custT="1"/>
      <dgm:spPr>
        <a:solidFill>
          <a:srgbClr val="8985D5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我瞭解社會變動的趨勢</a:t>
          </a:r>
          <a:r>
            <a: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093FB7-8F1B-4DBD-8EF7-DFFECF76EF29}" type="par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5BCFA91-0F2B-4DE5-9DE2-C0AB461CA8FE}" type="sib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76FAF7A-190D-4531-9FA7-DAA6CBA87CEA}">
      <dgm:prSet phldrT="[文字]" custT="1"/>
      <dgm:spPr>
        <a:solidFill>
          <a:srgbClr val="3742A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就近入學與地理環境？</a:t>
          </a:r>
        </a:p>
      </dgm:t>
    </dgm:pt>
    <dgm:pt modelId="{4F504B0E-4BEC-469F-A04B-FFA43AC5F0FF}" type="par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671481CD-7A1A-4160-8127-0BA8C756B7AD}" type="sib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</dgm:pt>
    <dgm:pt modelId="{D2493F36-ADC8-48EC-A6B2-40FE53CECDD2}" type="pres">
      <dgm:prSet presAssocID="{56181F42-FE2F-4502-A08E-DF2751BC1FB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87925E4-B950-460F-B92A-1506019CB6C4}" type="pres">
      <dgm:prSet presAssocID="{31A9FF08-AC90-4609-AB27-F3CF24566D7A}" presName="spacer" presStyleCnt="0"/>
      <dgm:spPr/>
    </dgm:pt>
    <dgm:pt modelId="{F4536191-2338-4709-A7BA-6E9368412D05}" type="pres">
      <dgm:prSet presAssocID="{701A054F-02FD-4607-AC5B-98BE9FD263F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69E9C16-C422-4E3D-BCE7-D11E2BB18A97}" type="pres">
      <dgm:prSet presAssocID="{412CD8F1-9A59-456E-9159-DEB39CCAC34D}" presName="spacer" presStyleCnt="0"/>
      <dgm:spPr/>
    </dgm:pt>
    <dgm:pt modelId="{C45F3CCC-73D7-4F6F-ACD7-E5EDC87718F1}" type="pres">
      <dgm:prSet presAssocID="{28AC8CEF-7275-49AA-879F-B569872098D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DB3B597-B670-43C7-ADE0-9A10B0DF30C3}" type="pres">
      <dgm:prSet presAssocID="{445C30F4-C2BF-4DE4-B479-8BBAC3B870F5}" presName="spacer" presStyleCnt="0"/>
      <dgm:spPr/>
    </dgm:pt>
    <dgm:pt modelId="{38108298-CC56-45EB-B0D4-4A2AC5899CC4}" type="pres">
      <dgm:prSet presAssocID="{FC91AED7-4A9B-4C72-8FDE-DDDBB466A2F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18885A4-A94A-4E69-A51C-A650345A9E65}" type="pres">
      <dgm:prSet presAssocID="{C86FDCC5-2925-445B-A09E-7FC8E9873FAA}" presName="spacer" presStyleCnt="0"/>
      <dgm:spPr/>
    </dgm:pt>
    <dgm:pt modelId="{454EC84D-4CF0-4536-9837-8CE7BC73E602}" type="pres">
      <dgm:prSet presAssocID="{1B706E8A-65F2-42F0-84B1-E3813B0A7F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617A830-A9CE-40A5-9069-4AFB4A10A983}" type="pres">
      <dgm:prSet presAssocID="{3495A68D-2837-4E3F-B1EC-49A688864280}" presName="spacer" presStyleCnt="0"/>
      <dgm:spPr/>
    </dgm:pt>
    <dgm:pt modelId="{DAA5CC1F-4C5E-4CFB-830D-C738A8821A76}" type="pres">
      <dgm:prSet presAssocID="{0F9A3125-3C9B-4A7A-85E2-690DF3CE139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1335FF6-2BA2-44F5-9250-D50FA6EDF252}" type="pres">
      <dgm:prSet presAssocID="{05BCFA91-0F2B-4DE5-9DE2-C0AB461CA8FE}" presName="spacer" presStyleCnt="0"/>
      <dgm:spPr/>
    </dgm:pt>
    <dgm:pt modelId="{675A777C-2F01-45B0-93CA-40F7D103E827}" type="pres">
      <dgm:prSet presAssocID="{076FAF7A-190D-4531-9FA7-DAA6CBA87CEA}" presName="parentText" presStyleLbl="node1" presStyleIdx="6" presStyleCnt="7" custLinFactY="739" custLinFactNeighborX="909" custLinFactNeighborY="100000">
        <dgm:presLayoutVars>
          <dgm:chMax val="0"/>
          <dgm:bulletEnabled val="1"/>
        </dgm:presLayoutVars>
      </dgm:prSet>
      <dgm:spPr/>
    </dgm:pt>
  </dgm:ptLst>
  <dgm:cxnLst>
    <dgm:cxn modelId="{B7C1051D-6868-4A94-9A2A-C92406C8B1B9}" type="presOf" srcId="{076FAF7A-190D-4531-9FA7-DAA6CBA87CEA}" destId="{675A777C-2F01-45B0-93CA-40F7D103E827}" srcOrd="0" destOrd="0" presId="urn:microsoft.com/office/officeart/2005/8/layout/vList2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17C6E15C-43BD-45F5-B1C1-EC4D90CFF1F7}" type="presOf" srcId="{1B706E8A-65F2-42F0-84B1-E3813B0A7F5B}" destId="{454EC84D-4CF0-4536-9837-8CE7BC73E602}" srcOrd="0" destOrd="0" presId="urn:microsoft.com/office/officeart/2005/8/layout/vList2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3AFA0E6F-9CD1-4290-B42B-E0AFBAD01531}" type="presOf" srcId="{FC91AED7-4A9B-4C72-8FDE-DDDBB466A2F4}" destId="{38108298-CC56-45EB-B0D4-4A2AC5899CC4}" srcOrd="0" destOrd="0" presId="urn:microsoft.com/office/officeart/2005/8/layout/vList2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D5CBFF91-8A77-48EC-BDD1-5E093022CCE2}" type="presOf" srcId="{0F9A3125-3C9B-4A7A-85E2-690DF3CE1392}" destId="{DAA5CC1F-4C5E-4CFB-830D-C738A8821A76}" srcOrd="0" destOrd="0" presId="urn:microsoft.com/office/officeart/2005/8/layout/vList2"/>
    <dgm:cxn modelId="{1C9589A0-C5B0-4503-89C9-351DFC9AA3BC}" type="presOf" srcId="{56181F42-FE2F-4502-A08E-DF2751BC1FBB}" destId="{D2493F36-ADC8-48EC-A6B2-40FE53CECDD2}" srcOrd="0" destOrd="0" presId="urn:microsoft.com/office/officeart/2005/8/layout/vList2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62E08DB9-01FF-4296-9CFC-27224A84B581}" type="presOf" srcId="{28AC8CEF-7275-49AA-879F-B569872098D2}" destId="{C45F3CCC-73D7-4F6F-ACD7-E5EDC87718F1}" srcOrd="0" destOrd="0" presId="urn:microsoft.com/office/officeart/2005/8/layout/vList2"/>
    <dgm:cxn modelId="{F5B341E3-1630-4A82-B2C3-664BC2F6642A}" type="presOf" srcId="{701A054F-02FD-4607-AC5B-98BE9FD263FC}" destId="{F4536191-2338-4709-A7BA-6E9368412D05}" srcOrd="0" destOrd="0" presId="urn:microsoft.com/office/officeart/2005/8/layout/vList2"/>
    <dgm:cxn modelId="{DFE517F8-B5F1-4EA6-9AEE-5D6105E86463}" type="presOf" srcId="{337BAEC7-1CED-4FA8-B712-EBEF6E62470A}" destId="{8D0214E0-7013-457F-8966-C18E9BA45862}" srcOrd="0" destOrd="0" presId="urn:microsoft.com/office/officeart/2005/8/layout/vList2"/>
    <dgm:cxn modelId="{ADFE6EFC-D244-4710-A54B-FED361C9AB2A}" srcId="{337BAEC7-1CED-4FA8-B712-EBEF6E62470A}" destId="{0F9A3125-3C9B-4A7A-85E2-690DF3CE1392}" srcOrd="5" destOrd="0" parTransId="{BC093FB7-8F1B-4DBD-8EF7-DFFECF76EF29}" sibTransId="{05BCFA91-0F2B-4DE5-9DE2-C0AB461CA8FE}"/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9ED87DFF-A74F-465C-93A8-74CFF4360DA4}" srcId="{337BAEC7-1CED-4FA8-B712-EBEF6E62470A}" destId="{076FAF7A-190D-4531-9FA7-DAA6CBA87CEA}" srcOrd="6" destOrd="0" parTransId="{4F504B0E-4BEC-469F-A04B-FFA43AC5F0FF}" sibTransId="{671481CD-7A1A-4160-8127-0BA8C756B7AD}"/>
    <dgm:cxn modelId="{D14570B5-0D64-4C38-BC3E-1B23E208AC92}" type="presParOf" srcId="{8D0214E0-7013-457F-8966-C18E9BA45862}" destId="{D2493F36-ADC8-48EC-A6B2-40FE53CECDD2}" srcOrd="0" destOrd="0" presId="urn:microsoft.com/office/officeart/2005/8/layout/vList2"/>
    <dgm:cxn modelId="{3EA8EB88-C5C3-4D6E-9C67-40F0BB702168}" type="presParOf" srcId="{8D0214E0-7013-457F-8966-C18E9BA45862}" destId="{887925E4-B950-460F-B92A-1506019CB6C4}" srcOrd="1" destOrd="0" presId="urn:microsoft.com/office/officeart/2005/8/layout/vList2"/>
    <dgm:cxn modelId="{0B4FA111-657B-42DC-9B7D-444890FAFF93}" type="presParOf" srcId="{8D0214E0-7013-457F-8966-C18E9BA45862}" destId="{F4536191-2338-4709-A7BA-6E9368412D05}" srcOrd="2" destOrd="0" presId="urn:microsoft.com/office/officeart/2005/8/layout/vList2"/>
    <dgm:cxn modelId="{046CF5B1-282D-40B5-98AC-23624487A7C6}" type="presParOf" srcId="{8D0214E0-7013-457F-8966-C18E9BA45862}" destId="{B69E9C16-C422-4E3D-BCE7-D11E2BB18A97}" srcOrd="3" destOrd="0" presId="urn:microsoft.com/office/officeart/2005/8/layout/vList2"/>
    <dgm:cxn modelId="{E81FBB77-CDAF-4E53-B043-2EA1DB32FADD}" type="presParOf" srcId="{8D0214E0-7013-457F-8966-C18E9BA45862}" destId="{C45F3CCC-73D7-4F6F-ACD7-E5EDC87718F1}" srcOrd="4" destOrd="0" presId="urn:microsoft.com/office/officeart/2005/8/layout/vList2"/>
    <dgm:cxn modelId="{D6231EBA-37DB-4EA2-8191-E203F93A4D06}" type="presParOf" srcId="{8D0214E0-7013-457F-8966-C18E9BA45862}" destId="{EDB3B597-B670-43C7-ADE0-9A10B0DF30C3}" srcOrd="5" destOrd="0" presId="urn:microsoft.com/office/officeart/2005/8/layout/vList2"/>
    <dgm:cxn modelId="{3B497114-C3BB-4A3A-AC46-2A43BAD1DDDB}" type="presParOf" srcId="{8D0214E0-7013-457F-8966-C18E9BA45862}" destId="{38108298-CC56-45EB-B0D4-4A2AC5899CC4}" srcOrd="6" destOrd="0" presId="urn:microsoft.com/office/officeart/2005/8/layout/vList2"/>
    <dgm:cxn modelId="{BAE13928-0528-4D06-816F-69DC53F57D4F}" type="presParOf" srcId="{8D0214E0-7013-457F-8966-C18E9BA45862}" destId="{718885A4-A94A-4E69-A51C-A650345A9E65}" srcOrd="7" destOrd="0" presId="urn:microsoft.com/office/officeart/2005/8/layout/vList2"/>
    <dgm:cxn modelId="{2CD4DDF5-5F15-40FB-8F76-92D900D11D16}" type="presParOf" srcId="{8D0214E0-7013-457F-8966-C18E9BA45862}" destId="{454EC84D-4CF0-4536-9837-8CE7BC73E602}" srcOrd="8" destOrd="0" presId="urn:microsoft.com/office/officeart/2005/8/layout/vList2"/>
    <dgm:cxn modelId="{45E16AFC-6037-4B2C-A06C-8736D9EFBAE0}" type="presParOf" srcId="{8D0214E0-7013-457F-8966-C18E9BA45862}" destId="{3617A830-A9CE-40A5-9069-4AFB4A10A983}" srcOrd="9" destOrd="0" presId="urn:microsoft.com/office/officeart/2005/8/layout/vList2"/>
    <dgm:cxn modelId="{7CA79008-80B7-4553-BB4F-28FFDB59F9C2}" type="presParOf" srcId="{8D0214E0-7013-457F-8966-C18E9BA45862}" destId="{DAA5CC1F-4C5E-4CFB-830D-C738A8821A76}" srcOrd="10" destOrd="0" presId="urn:microsoft.com/office/officeart/2005/8/layout/vList2"/>
    <dgm:cxn modelId="{62227C86-63EA-4224-B4C9-557D1BDB6361}" type="presParOf" srcId="{8D0214E0-7013-457F-8966-C18E9BA45862}" destId="{21335FF6-2BA2-44F5-9250-D50FA6EDF252}" srcOrd="11" destOrd="0" presId="urn:microsoft.com/office/officeart/2005/8/layout/vList2"/>
    <dgm:cxn modelId="{46A64C93-D8C0-43D7-857E-F351B830D783}" type="presParOf" srcId="{8D0214E0-7013-457F-8966-C18E9BA45862}" destId="{675A777C-2F01-45B0-93CA-40F7D103E82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A5DE3-0EE9-46B5-96DD-4FF9D66CA0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9733459-A67A-4D9A-96E2-D05ED78385CF}">
      <dgm:prSet phldrT="[文字]" custT="1"/>
      <dgm:spPr/>
      <dgm:t>
        <a:bodyPr vert="vert"/>
        <a:lstStyle/>
        <a:p>
          <a:r>
            <a:rPr lang="zh-TW" altLang="en-US" sz="3200" b="1" dirty="0"/>
            <a:t>方毓鴻主任</a:t>
          </a:r>
        </a:p>
      </dgm:t>
    </dgm:pt>
    <dgm:pt modelId="{BF0EB2D8-BB35-4DEC-877C-6612B7E89337}" type="parTrans" cxnId="{C8BB00E6-D670-44BD-8B37-1D45EF076854}">
      <dgm:prSet/>
      <dgm:spPr/>
      <dgm:t>
        <a:bodyPr/>
        <a:lstStyle/>
        <a:p>
          <a:endParaRPr lang="zh-TW" altLang="en-US"/>
        </a:p>
      </dgm:t>
    </dgm:pt>
    <dgm:pt modelId="{45A304EB-FA8A-4D95-947B-A0396A3350E3}" type="sibTrans" cxnId="{C8BB00E6-D670-44BD-8B37-1D45EF076854}">
      <dgm:prSet/>
      <dgm:spPr/>
      <dgm:t>
        <a:bodyPr/>
        <a:lstStyle/>
        <a:p>
          <a:endParaRPr lang="zh-TW" altLang="en-US"/>
        </a:p>
      </dgm:t>
    </dgm:pt>
    <dgm:pt modelId="{2EB39A59-91B1-485A-8D69-12CCEC8369FD}">
      <dgm:prSet phldrT="[文字]"/>
      <dgm:spPr/>
      <dgm:t>
        <a:bodyPr/>
        <a:lstStyle/>
        <a:p>
          <a:r>
            <a:rPr lang="zh-TW" altLang="en-US" b="1" dirty="0"/>
            <a:t>訓育組：吳大維組長</a:t>
          </a:r>
        </a:p>
      </dgm:t>
    </dgm:pt>
    <dgm:pt modelId="{DFB2FDC3-4F3E-4F0C-8FC3-3757581B268E}" type="parTrans" cxnId="{164A345B-8677-43CE-9238-995DE5A69046}">
      <dgm:prSet/>
      <dgm:spPr/>
      <dgm:t>
        <a:bodyPr/>
        <a:lstStyle/>
        <a:p>
          <a:endParaRPr lang="zh-TW" altLang="en-US"/>
        </a:p>
      </dgm:t>
    </dgm:pt>
    <dgm:pt modelId="{95EB8F52-844E-4A8A-9EC2-2FF001BDECA7}" type="sibTrans" cxnId="{164A345B-8677-43CE-9238-995DE5A69046}">
      <dgm:prSet/>
      <dgm:spPr/>
      <dgm:t>
        <a:bodyPr/>
        <a:lstStyle/>
        <a:p>
          <a:endParaRPr lang="zh-TW" altLang="en-US"/>
        </a:p>
      </dgm:t>
    </dgm:pt>
    <dgm:pt modelId="{201BABCC-9570-4029-8B90-8E5962FF6ACE}">
      <dgm:prSet phldrT="[文字]"/>
      <dgm:spPr/>
      <dgm:t>
        <a:bodyPr/>
        <a:lstStyle/>
        <a:p>
          <a:r>
            <a:rPr lang="zh-TW" altLang="en-US" b="1" dirty="0"/>
            <a:t>生教組：陳又華組長</a:t>
          </a:r>
        </a:p>
      </dgm:t>
    </dgm:pt>
    <dgm:pt modelId="{3496D0E5-3CB2-45AF-9539-4B3504616E85}" type="parTrans" cxnId="{79412B86-428B-401D-BE62-6DE5C5947B1E}">
      <dgm:prSet/>
      <dgm:spPr/>
      <dgm:t>
        <a:bodyPr/>
        <a:lstStyle/>
        <a:p>
          <a:endParaRPr lang="zh-TW" altLang="en-US"/>
        </a:p>
      </dgm:t>
    </dgm:pt>
    <dgm:pt modelId="{EB5A8D0B-79D6-4637-83C3-27299A51E1BB}" type="sibTrans" cxnId="{79412B86-428B-401D-BE62-6DE5C5947B1E}">
      <dgm:prSet/>
      <dgm:spPr/>
      <dgm:t>
        <a:bodyPr/>
        <a:lstStyle/>
        <a:p>
          <a:endParaRPr lang="zh-TW" altLang="en-US"/>
        </a:p>
      </dgm:t>
    </dgm:pt>
    <dgm:pt modelId="{16599D8E-635B-4170-A7DE-A08697E0D318}">
      <dgm:prSet phldrT="[文字]"/>
      <dgm:spPr/>
      <dgm:t>
        <a:bodyPr/>
        <a:lstStyle/>
        <a:p>
          <a:r>
            <a:rPr lang="zh-TW" altLang="en-US" b="1" dirty="0"/>
            <a:t>衛生組：蘇怡方組長</a:t>
          </a:r>
        </a:p>
      </dgm:t>
    </dgm:pt>
    <dgm:pt modelId="{2AD20363-6334-4BE4-9496-75A0EBB589B7}" type="parTrans" cxnId="{6AF17510-55E2-4102-AB3C-4DC49363446C}">
      <dgm:prSet/>
      <dgm:spPr/>
      <dgm:t>
        <a:bodyPr/>
        <a:lstStyle/>
        <a:p>
          <a:endParaRPr lang="zh-TW" altLang="en-US"/>
        </a:p>
      </dgm:t>
    </dgm:pt>
    <dgm:pt modelId="{AC6AC255-150F-4937-8F50-3DC4EFA8A3FC}" type="sibTrans" cxnId="{6AF17510-55E2-4102-AB3C-4DC49363446C}">
      <dgm:prSet/>
      <dgm:spPr/>
      <dgm:t>
        <a:bodyPr/>
        <a:lstStyle/>
        <a:p>
          <a:endParaRPr lang="zh-TW" altLang="en-US"/>
        </a:p>
      </dgm:t>
    </dgm:pt>
    <dgm:pt modelId="{45FA18C2-FEE6-4C2D-A367-B2557096577D}">
      <dgm:prSet/>
      <dgm:spPr/>
      <dgm:t>
        <a:bodyPr/>
        <a:lstStyle/>
        <a:p>
          <a:r>
            <a:rPr lang="zh-TW" altLang="en-US" b="1" dirty="0"/>
            <a:t>體育組：陳學明組長</a:t>
          </a:r>
        </a:p>
      </dgm:t>
    </dgm:pt>
    <dgm:pt modelId="{D46AA46C-FC31-41D6-A994-34AF913C3390}" type="parTrans" cxnId="{BF4E8554-84BC-4601-BE9D-4EFE29650A35}">
      <dgm:prSet/>
      <dgm:spPr/>
      <dgm:t>
        <a:bodyPr/>
        <a:lstStyle/>
        <a:p>
          <a:endParaRPr lang="zh-TW" altLang="en-US"/>
        </a:p>
      </dgm:t>
    </dgm:pt>
    <dgm:pt modelId="{D1BD3C1C-DA76-4E43-8901-A82063E0E653}" type="sibTrans" cxnId="{BF4E8554-84BC-4601-BE9D-4EFE29650A35}">
      <dgm:prSet/>
      <dgm:spPr/>
      <dgm:t>
        <a:bodyPr/>
        <a:lstStyle/>
        <a:p>
          <a:endParaRPr lang="zh-TW" altLang="en-US"/>
        </a:p>
      </dgm:t>
    </dgm:pt>
    <dgm:pt modelId="{72177DA9-F098-4BA7-B0DD-F9C94B9CFF47}">
      <dgm:prSet/>
      <dgm:spPr/>
      <dgm:t>
        <a:bodyPr/>
        <a:lstStyle/>
        <a:p>
          <a:r>
            <a:rPr lang="zh-TW" altLang="en-US" b="1" dirty="0"/>
            <a:t>健康中心</a:t>
          </a:r>
        </a:p>
      </dgm:t>
    </dgm:pt>
    <dgm:pt modelId="{88E97943-3FEB-4B84-84D9-93B2C06C2744}" type="parTrans" cxnId="{1C0F233A-86ED-4708-9053-26D6C6729773}">
      <dgm:prSet/>
      <dgm:spPr/>
      <dgm:t>
        <a:bodyPr/>
        <a:lstStyle/>
        <a:p>
          <a:endParaRPr lang="zh-TW" altLang="en-US"/>
        </a:p>
      </dgm:t>
    </dgm:pt>
    <dgm:pt modelId="{2E450A89-7D48-4EC9-BC7D-D1B9EA81D1EE}" type="sibTrans" cxnId="{1C0F233A-86ED-4708-9053-26D6C6729773}">
      <dgm:prSet/>
      <dgm:spPr/>
      <dgm:t>
        <a:bodyPr/>
        <a:lstStyle/>
        <a:p>
          <a:endParaRPr lang="zh-TW" altLang="en-US"/>
        </a:p>
      </dgm:t>
    </dgm:pt>
    <dgm:pt modelId="{585583EA-C8AC-4487-83E6-2FA8DEDB213B}">
      <dgm:prSet/>
      <dgm:spPr/>
      <dgm:t>
        <a:bodyPr/>
        <a:lstStyle/>
        <a:p>
          <a:r>
            <a:rPr lang="zh-TW" altLang="en-US" dirty="0"/>
            <a:t>張婕妤老師</a:t>
          </a:r>
        </a:p>
      </dgm:t>
    </dgm:pt>
    <dgm:pt modelId="{8449CC29-F8C1-4E69-9B74-C7841405B0F2}" type="parTrans" cxnId="{122417D9-0C44-40A5-A842-AB41C7D5367A}">
      <dgm:prSet/>
      <dgm:spPr/>
      <dgm:t>
        <a:bodyPr/>
        <a:lstStyle/>
        <a:p>
          <a:endParaRPr lang="zh-TW" altLang="en-US"/>
        </a:p>
      </dgm:t>
    </dgm:pt>
    <dgm:pt modelId="{A8D02383-46FD-43AB-B1E0-08DE7F0AF366}" type="sibTrans" cxnId="{122417D9-0C44-40A5-A842-AB41C7D5367A}">
      <dgm:prSet/>
      <dgm:spPr/>
      <dgm:t>
        <a:bodyPr/>
        <a:lstStyle/>
        <a:p>
          <a:endParaRPr lang="zh-TW" altLang="en-US"/>
        </a:p>
      </dgm:t>
    </dgm:pt>
    <dgm:pt modelId="{31608FEE-2832-42D5-A520-6F119A310B17}">
      <dgm:prSet/>
      <dgm:spPr/>
      <dgm:t>
        <a:bodyPr/>
        <a:lstStyle/>
        <a:p>
          <a:r>
            <a:rPr lang="zh-TW" altLang="en-US" dirty="0"/>
            <a:t>高昌志老師</a:t>
          </a:r>
        </a:p>
      </dgm:t>
    </dgm:pt>
    <dgm:pt modelId="{BBADD7E0-1F8B-4F1B-A414-73CE8CEA2517}" type="parTrans" cxnId="{E774323C-F8CE-45D6-A505-5CDA51ECC3A9}">
      <dgm:prSet/>
      <dgm:spPr/>
      <dgm:t>
        <a:bodyPr/>
        <a:lstStyle/>
        <a:p>
          <a:endParaRPr lang="zh-TW" altLang="en-US"/>
        </a:p>
      </dgm:t>
    </dgm:pt>
    <dgm:pt modelId="{4E4FDA76-FFEA-44B2-8234-B549B9A393C0}" type="sibTrans" cxnId="{E774323C-F8CE-45D6-A505-5CDA51ECC3A9}">
      <dgm:prSet/>
      <dgm:spPr/>
      <dgm:t>
        <a:bodyPr/>
        <a:lstStyle/>
        <a:p>
          <a:endParaRPr lang="zh-TW" altLang="en-US"/>
        </a:p>
      </dgm:t>
    </dgm:pt>
    <dgm:pt modelId="{0B71C40B-BD19-473E-A952-7391B967C5F6}">
      <dgm:prSet/>
      <dgm:spPr/>
      <dgm:t>
        <a:bodyPr/>
        <a:lstStyle/>
        <a:p>
          <a:r>
            <a:rPr lang="zh-TW" altLang="en-US" dirty="0"/>
            <a:t>柯伶宜老師</a:t>
          </a:r>
        </a:p>
      </dgm:t>
    </dgm:pt>
    <dgm:pt modelId="{4D363F32-B99B-4060-AE7E-C44E9F7AF263}" type="parTrans" cxnId="{EFA5D033-91EA-4C84-AC23-E29DDD280C6C}">
      <dgm:prSet/>
      <dgm:spPr/>
      <dgm:t>
        <a:bodyPr/>
        <a:lstStyle/>
        <a:p>
          <a:endParaRPr lang="zh-TW" altLang="en-US"/>
        </a:p>
      </dgm:t>
    </dgm:pt>
    <dgm:pt modelId="{EBB4294D-BE33-4C76-A3FA-6F0FD23EF650}" type="sibTrans" cxnId="{EFA5D033-91EA-4C84-AC23-E29DDD280C6C}">
      <dgm:prSet/>
      <dgm:spPr/>
      <dgm:t>
        <a:bodyPr/>
        <a:lstStyle/>
        <a:p>
          <a:endParaRPr lang="zh-TW" altLang="en-US"/>
        </a:p>
      </dgm:t>
    </dgm:pt>
    <dgm:pt modelId="{68FF204A-310D-41CE-888A-AF27747DB540}">
      <dgm:prSet/>
      <dgm:spPr/>
      <dgm:t>
        <a:bodyPr/>
        <a:lstStyle/>
        <a:p>
          <a:r>
            <a:rPr lang="zh-TW" altLang="en-US" dirty="0"/>
            <a:t>方琪玲老師</a:t>
          </a:r>
        </a:p>
      </dgm:t>
    </dgm:pt>
    <dgm:pt modelId="{8F7F3C30-F557-4A69-A548-D2BE1F103D78}" type="parTrans" cxnId="{10A0E5EA-4BBE-45CD-BEA9-847F4DB858EC}">
      <dgm:prSet/>
      <dgm:spPr/>
      <dgm:t>
        <a:bodyPr/>
        <a:lstStyle/>
        <a:p>
          <a:endParaRPr lang="zh-TW" altLang="en-US"/>
        </a:p>
      </dgm:t>
    </dgm:pt>
    <dgm:pt modelId="{9F953F64-6360-47AF-BE39-7B51370EF8A3}" type="sibTrans" cxnId="{10A0E5EA-4BBE-45CD-BEA9-847F4DB858EC}">
      <dgm:prSet/>
      <dgm:spPr/>
      <dgm:t>
        <a:bodyPr/>
        <a:lstStyle/>
        <a:p>
          <a:endParaRPr lang="zh-TW" altLang="en-US"/>
        </a:p>
      </dgm:t>
    </dgm:pt>
    <dgm:pt modelId="{C66C622F-1856-43B7-9A6A-2434F8601742}">
      <dgm:prSet/>
      <dgm:spPr/>
      <dgm:t>
        <a:bodyPr/>
        <a:lstStyle/>
        <a:p>
          <a:r>
            <a:rPr lang="zh-TW" altLang="en-US" dirty="0"/>
            <a:t>蔡瑞華老師</a:t>
          </a:r>
        </a:p>
      </dgm:t>
    </dgm:pt>
    <dgm:pt modelId="{B5E9C52F-5239-4EFF-AD9E-E80307F81A1A}" type="parTrans" cxnId="{6E1B2496-705E-4A85-A2A1-CFD902BEEC19}">
      <dgm:prSet/>
      <dgm:spPr/>
      <dgm:t>
        <a:bodyPr/>
        <a:lstStyle/>
        <a:p>
          <a:endParaRPr lang="zh-TW" altLang="en-US"/>
        </a:p>
      </dgm:t>
    </dgm:pt>
    <dgm:pt modelId="{46D3C534-E9AE-4877-B223-FFE1570646A3}" type="sibTrans" cxnId="{6E1B2496-705E-4A85-A2A1-CFD902BEEC19}">
      <dgm:prSet/>
      <dgm:spPr/>
      <dgm:t>
        <a:bodyPr/>
        <a:lstStyle/>
        <a:p>
          <a:endParaRPr lang="zh-TW" altLang="en-US"/>
        </a:p>
      </dgm:t>
    </dgm:pt>
    <dgm:pt modelId="{BE62F6A7-41DA-465B-BF44-59B8972937CE}">
      <dgm:prSet/>
      <dgm:spPr/>
      <dgm:t>
        <a:bodyPr/>
        <a:lstStyle/>
        <a:p>
          <a:r>
            <a:rPr lang="zh-TW" altLang="en-US" dirty="0"/>
            <a:t>李正芳護理師</a:t>
          </a:r>
        </a:p>
      </dgm:t>
    </dgm:pt>
    <dgm:pt modelId="{8FEA4A99-E3F8-4732-A315-5A32EFF07C59}" type="parTrans" cxnId="{9034D9A6-279A-4FC4-B5E7-9D1EFE15F3FF}">
      <dgm:prSet/>
      <dgm:spPr/>
      <dgm:t>
        <a:bodyPr/>
        <a:lstStyle/>
        <a:p>
          <a:endParaRPr lang="zh-TW" altLang="en-US"/>
        </a:p>
      </dgm:t>
    </dgm:pt>
    <dgm:pt modelId="{42DF1015-4681-465A-91A8-FF0BFC7D9F21}" type="sibTrans" cxnId="{9034D9A6-279A-4FC4-B5E7-9D1EFE15F3FF}">
      <dgm:prSet/>
      <dgm:spPr/>
      <dgm:t>
        <a:bodyPr/>
        <a:lstStyle/>
        <a:p>
          <a:endParaRPr lang="zh-TW" altLang="en-US"/>
        </a:p>
      </dgm:t>
    </dgm:pt>
    <dgm:pt modelId="{6459205C-C0BB-4D2D-9BF3-9876E22FCF69}">
      <dgm:prSet/>
      <dgm:spPr/>
      <dgm:t>
        <a:bodyPr/>
        <a:lstStyle/>
        <a:p>
          <a:r>
            <a:rPr lang="zh-TW" altLang="en-US" dirty="0"/>
            <a:t>鄭佩佩護理師</a:t>
          </a:r>
          <a:endParaRPr lang="en-US" altLang="zh-TW" dirty="0"/>
        </a:p>
      </dgm:t>
    </dgm:pt>
    <dgm:pt modelId="{A4993A4E-E983-4075-821B-A7E3C6B98D49}" type="parTrans" cxnId="{00C8C3D4-B512-40F6-9C90-B3F58A41AA9C}">
      <dgm:prSet/>
      <dgm:spPr/>
      <dgm:t>
        <a:bodyPr/>
        <a:lstStyle/>
        <a:p>
          <a:endParaRPr lang="zh-TW" altLang="en-US"/>
        </a:p>
      </dgm:t>
    </dgm:pt>
    <dgm:pt modelId="{557BF759-0A27-4203-9ADD-C350CA7A7256}" type="sibTrans" cxnId="{00C8C3D4-B512-40F6-9C90-B3F58A41AA9C}">
      <dgm:prSet/>
      <dgm:spPr/>
      <dgm:t>
        <a:bodyPr/>
        <a:lstStyle/>
        <a:p>
          <a:endParaRPr lang="zh-TW" altLang="en-US"/>
        </a:p>
      </dgm:t>
    </dgm:pt>
    <dgm:pt modelId="{5280E2A8-39CA-4607-B6F9-8877F151D14A}">
      <dgm:prSet/>
      <dgm:spPr/>
      <dgm:t>
        <a:bodyPr/>
        <a:lstStyle/>
        <a:p>
          <a:r>
            <a:rPr lang="zh-TW" altLang="en-US" dirty="0"/>
            <a:t>施明雄幹事</a:t>
          </a:r>
        </a:p>
      </dgm:t>
    </dgm:pt>
    <dgm:pt modelId="{6C58BC79-D25D-473A-8A3E-3D45BCCA8759}" type="parTrans" cxnId="{B0231C15-A2EC-4C6D-A6E8-81FACD49235C}">
      <dgm:prSet/>
      <dgm:spPr/>
      <dgm:t>
        <a:bodyPr/>
        <a:lstStyle/>
        <a:p>
          <a:endParaRPr lang="zh-TW" altLang="en-US"/>
        </a:p>
      </dgm:t>
    </dgm:pt>
    <dgm:pt modelId="{F1CA42CC-3A4B-43A0-908D-F0BA48DB109D}" type="sibTrans" cxnId="{B0231C15-A2EC-4C6D-A6E8-81FACD49235C}">
      <dgm:prSet/>
      <dgm:spPr/>
      <dgm:t>
        <a:bodyPr/>
        <a:lstStyle/>
        <a:p>
          <a:endParaRPr lang="zh-TW" altLang="en-US"/>
        </a:p>
      </dgm:t>
    </dgm:pt>
    <dgm:pt modelId="{9EB8F294-0816-41DE-B8E1-36251669E2C5}">
      <dgm:prSet/>
      <dgm:spPr/>
      <dgm:t>
        <a:bodyPr/>
        <a:lstStyle/>
        <a:p>
          <a:r>
            <a:rPr lang="zh-TW" altLang="en-US" dirty="0"/>
            <a:t>洪月燕幹事</a:t>
          </a:r>
        </a:p>
      </dgm:t>
    </dgm:pt>
    <dgm:pt modelId="{4DE1F55F-1E51-450E-9F98-F45FB22EFE72}" type="parTrans" cxnId="{893DE47E-6562-4665-B999-1CC310633CBB}">
      <dgm:prSet/>
      <dgm:spPr/>
      <dgm:t>
        <a:bodyPr/>
        <a:lstStyle/>
        <a:p>
          <a:endParaRPr lang="zh-TW" altLang="en-US"/>
        </a:p>
      </dgm:t>
    </dgm:pt>
    <dgm:pt modelId="{832CA3C9-166A-4B91-88B6-D725F850B579}" type="sibTrans" cxnId="{893DE47E-6562-4665-B999-1CC310633CBB}">
      <dgm:prSet/>
      <dgm:spPr/>
      <dgm:t>
        <a:bodyPr/>
        <a:lstStyle/>
        <a:p>
          <a:endParaRPr lang="zh-TW" altLang="en-US"/>
        </a:p>
      </dgm:t>
    </dgm:pt>
    <dgm:pt modelId="{D1850634-3232-4102-B06B-58FE48A21E47}" type="pres">
      <dgm:prSet presAssocID="{5B4A5DE3-0EE9-46B5-96DD-4FF9D66CA0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6A875E-BE99-47BF-BDD3-D44DC2B2217B}" type="pres">
      <dgm:prSet presAssocID="{F9733459-A67A-4D9A-96E2-D05ED78385CF}" presName="root1" presStyleCnt="0"/>
      <dgm:spPr/>
    </dgm:pt>
    <dgm:pt modelId="{2700CC3D-39F3-40E7-8D21-4D3D24C1A2A4}" type="pres">
      <dgm:prSet presAssocID="{F9733459-A67A-4D9A-96E2-D05ED78385CF}" presName="LevelOneTextNode" presStyleLbl="node0" presStyleIdx="0" presStyleCnt="1" custLinFactNeighborX="5238" custLinFactNeighborY="204">
        <dgm:presLayoutVars>
          <dgm:chPref val="3"/>
        </dgm:presLayoutVars>
      </dgm:prSet>
      <dgm:spPr/>
    </dgm:pt>
    <dgm:pt modelId="{B48AEC7B-5A47-4892-B77D-2093AB87FE33}" type="pres">
      <dgm:prSet presAssocID="{F9733459-A67A-4D9A-96E2-D05ED78385CF}" presName="level2hierChild" presStyleCnt="0"/>
      <dgm:spPr/>
    </dgm:pt>
    <dgm:pt modelId="{3B387989-92C0-4B60-B136-CEB0B92DDE44}" type="pres">
      <dgm:prSet presAssocID="{DFB2FDC3-4F3E-4F0C-8FC3-3757581B268E}" presName="conn2-1" presStyleLbl="parChTrans1D2" presStyleIdx="0" presStyleCnt="5"/>
      <dgm:spPr/>
    </dgm:pt>
    <dgm:pt modelId="{7B8262C5-035F-4A38-A204-E47C02861E47}" type="pres">
      <dgm:prSet presAssocID="{DFB2FDC3-4F3E-4F0C-8FC3-3757581B268E}" presName="connTx" presStyleLbl="parChTrans1D2" presStyleIdx="0" presStyleCnt="5"/>
      <dgm:spPr/>
    </dgm:pt>
    <dgm:pt modelId="{4067A2D7-25B8-48F8-AE12-AC9AE290E3EA}" type="pres">
      <dgm:prSet presAssocID="{2EB39A59-91B1-485A-8D69-12CCEC8369FD}" presName="root2" presStyleCnt="0"/>
      <dgm:spPr/>
    </dgm:pt>
    <dgm:pt modelId="{21A1AEA3-CB2B-449F-A9C2-851AAC704FA3}" type="pres">
      <dgm:prSet presAssocID="{2EB39A59-91B1-485A-8D69-12CCEC8369FD}" presName="LevelTwoTextNode" presStyleLbl="node2" presStyleIdx="0" presStyleCnt="5" custScaleX="121077">
        <dgm:presLayoutVars>
          <dgm:chPref val="3"/>
        </dgm:presLayoutVars>
      </dgm:prSet>
      <dgm:spPr/>
    </dgm:pt>
    <dgm:pt modelId="{E5136249-4FF0-40E1-A1FC-4FBA3F63792E}" type="pres">
      <dgm:prSet presAssocID="{2EB39A59-91B1-485A-8D69-12CCEC8369FD}" presName="level3hierChild" presStyleCnt="0"/>
      <dgm:spPr/>
    </dgm:pt>
    <dgm:pt modelId="{6BD2F7A5-10F9-4C11-8A41-44CD4FAA229D}" type="pres">
      <dgm:prSet presAssocID="{8449CC29-F8C1-4E69-9B74-C7841405B0F2}" presName="conn2-1" presStyleLbl="parChTrans1D3" presStyleIdx="0" presStyleCnt="7"/>
      <dgm:spPr/>
    </dgm:pt>
    <dgm:pt modelId="{C7F0385E-31E8-462D-9822-9F67A3B9A50B}" type="pres">
      <dgm:prSet presAssocID="{8449CC29-F8C1-4E69-9B74-C7841405B0F2}" presName="connTx" presStyleLbl="parChTrans1D3" presStyleIdx="0" presStyleCnt="7"/>
      <dgm:spPr/>
    </dgm:pt>
    <dgm:pt modelId="{D4F170F4-B315-4709-AAA6-629C38C5EABE}" type="pres">
      <dgm:prSet presAssocID="{585583EA-C8AC-4487-83E6-2FA8DEDB213B}" presName="root2" presStyleCnt="0"/>
      <dgm:spPr/>
    </dgm:pt>
    <dgm:pt modelId="{93CD1455-3018-4D14-B319-88A2E07C735D}" type="pres">
      <dgm:prSet presAssocID="{585583EA-C8AC-4487-83E6-2FA8DEDB213B}" presName="LevelTwoTextNode" presStyleLbl="node3" presStyleIdx="0" presStyleCnt="7">
        <dgm:presLayoutVars>
          <dgm:chPref val="3"/>
        </dgm:presLayoutVars>
      </dgm:prSet>
      <dgm:spPr/>
    </dgm:pt>
    <dgm:pt modelId="{E3224A96-152C-4BC7-B5B7-0CB9350D6D8D}" type="pres">
      <dgm:prSet presAssocID="{585583EA-C8AC-4487-83E6-2FA8DEDB213B}" presName="level3hierChild" presStyleCnt="0"/>
      <dgm:spPr/>
    </dgm:pt>
    <dgm:pt modelId="{89D3807B-82C6-4D46-B55F-2586F3C5B2C0}" type="pres">
      <dgm:prSet presAssocID="{3496D0E5-3CB2-45AF-9539-4B3504616E85}" presName="conn2-1" presStyleLbl="parChTrans1D2" presStyleIdx="1" presStyleCnt="5"/>
      <dgm:spPr/>
    </dgm:pt>
    <dgm:pt modelId="{576A7033-EE17-4DE5-BC1B-E252A5889A34}" type="pres">
      <dgm:prSet presAssocID="{3496D0E5-3CB2-45AF-9539-4B3504616E85}" presName="connTx" presStyleLbl="parChTrans1D2" presStyleIdx="1" presStyleCnt="5"/>
      <dgm:spPr/>
    </dgm:pt>
    <dgm:pt modelId="{6C90EABB-24EB-4439-8048-CB21BDE2337F}" type="pres">
      <dgm:prSet presAssocID="{201BABCC-9570-4029-8B90-8E5962FF6ACE}" presName="root2" presStyleCnt="0"/>
      <dgm:spPr/>
    </dgm:pt>
    <dgm:pt modelId="{3B6ABB9D-3F30-4FB8-999A-964E17E677F6}" type="pres">
      <dgm:prSet presAssocID="{201BABCC-9570-4029-8B90-8E5962FF6ACE}" presName="LevelTwoTextNode" presStyleLbl="node2" presStyleIdx="1" presStyleCnt="5" custScaleX="121077">
        <dgm:presLayoutVars>
          <dgm:chPref val="3"/>
        </dgm:presLayoutVars>
      </dgm:prSet>
      <dgm:spPr/>
    </dgm:pt>
    <dgm:pt modelId="{F22ADE7B-89BA-4CD8-9B9D-2CCC03D8CB3D}" type="pres">
      <dgm:prSet presAssocID="{201BABCC-9570-4029-8B90-8E5962FF6ACE}" presName="level3hierChild" presStyleCnt="0"/>
      <dgm:spPr/>
    </dgm:pt>
    <dgm:pt modelId="{33338042-F517-48E6-A005-76F92701A913}" type="pres">
      <dgm:prSet presAssocID="{BBADD7E0-1F8B-4F1B-A414-73CE8CEA2517}" presName="conn2-1" presStyleLbl="parChTrans1D3" presStyleIdx="1" presStyleCnt="7"/>
      <dgm:spPr/>
    </dgm:pt>
    <dgm:pt modelId="{1EAC03FC-6E3E-4A34-9F92-2F8414E96650}" type="pres">
      <dgm:prSet presAssocID="{BBADD7E0-1F8B-4F1B-A414-73CE8CEA2517}" presName="connTx" presStyleLbl="parChTrans1D3" presStyleIdx="1" presStyleCnt="7"/>
      <dgm:spPr/>
    </dgm:pt>
    <dgm:pt modelId="{A6EB3DAE-8561-478B-9D80-FAE181EC8FF5}" type="pres">
      <dgm:prSet presAssocID="{31608FEE-2832-42D5-A520-6F119A310B17}" presName="root2" presStyleCnt="0"/>
      <dgm:spPr/>
    </dgm:pt>
    <dgm:pt modelId="{ED477D2A-EB33-4F3A-A05E-EDCBA54E22C6}" type="pres">
      <dgm:prSet presAssocID="{31608FEE-2832-42D5-A520-6F119A310B17}" presName="LevelTwoTextNode" presStyleLbl="node3" presStyleIdx="1" presStyleCnt="7">
        <dgm:presLayoutVars>
          <dgm:chPref val="3"/>
        </dgm:presLayoutVars>
      </dgm:prSet>
      <dgm:spPr/>
    </dgm:pt>
    <dgm:pt modelId="{EBEE2C32-EAF0-4111-A3A2-023C891C2C13}" type="pres">
      <dgm:prSet presAssocID="{31608FEE-2832-42D5-A520-6F119A310B17}" presName="level3hierChild" presStyleCnt="0"/>
      <dgm:spPr/>
    </dgm:pt>
    <dgm:pt modelId="{2A68B863-4704-4CF7-8FCA-BB4462B95D10}" type="pres">
      <dgm:prSet presAssocID="{8F7F3C30-F557-4A69-A548-D2BE1F103D78}" presName="conn2-1" presStyleLbl="parChTrans1D3" presStyleIdx="2" presStyleCnt="7"/>
      <dgm:spPr/>
    </dgm:pt>
    <dgm:pt modelId="{A2103748-3D13-40D2-BFE2-C0FCBFD10764}" type="pres">
      <dgm:prSet presAssocID="{8F7F3C30-F557-4A69-A548-D2BE1F103D78}" presName="connTx" presStyleLbl="parChTrans1D3" presStyleIdx="2" presStyleCnt="7"/>
      <dgm:spPr/>
    </dgm:pt>
    <dgm:pt modelId="{C07C0E34-7C13-4808-92B2-209199E918CC}" type="pres">
      <dgm:prSet presAssocID="{68FF204A-310D-41CE-888A-AF27747DB540}" presName="root2" presStyleCnt="0"/>
      <dgm:spPr/>
    </dgm:pt>
    <dgm:pt modelId="{B5919024-88BB-4E2B-AFD1-53B875AC5C82}" type="pres">
      <dgm:prSet presAssocID="{68FF204A-310D-41CE-888A-AF27747DB540}" presName="LevelTwoTextNode" presStyleLbl="node3" presStyleIdx="2" presStyleCnt="7">
        <dgm:presLayoutVars>
          <dgm:chPref val="3"/>
        </dgm:presLayoutVars>
      </dgm:prSet>
      <dgm:spPr/>
    </dgm:pt>
    <dgm:pt modelId="{9B70A0BA-A0A6-4E2C-89E8-75C166138AE7}" type="pres">
      <dgm:prSet presAssocID="{68FF204A-310D-41CE-888A-AF27747DB540}" presName="level3hierChild" presStyleCnt="0"/>
      <dgm:spPr/>
    </dgm:pt>
    <dgm:pt modelId="{E43BB32C-6BBF-4434-BFB7-C89481A579E7}" type="pres">
      <dgm:prSet presAssocID="{4DE1F55F-1E51-450E-9F98-F45FB22EFE72}" presName="conn2-1" presStyleLbl="parChTrans1D4" presStyleIdx="0" presStyleCnt="2"/>
      <dgm:spPr/>
    </dgm:pt>
    <dgm:pt modelId="{F6D029E9-E63F-407E-A297-9CFDEDECD0A1}" type="pres">
      <dgm:prSet presAssocID="{4DE1F55F-1E51-450E-9F98-F45FB22EFE72}" presName="connTx" presStyleLbl="parChTrans1D4" presStyleIdx="0" presStyleCnt="2"/>
      <dgm:spPr/>
    </dgm:pt>
    <dgm:pt modelId="{92C7F06B-4FAE-4086-9C48-27D5FF659CA6}" type="pres">
      <dgm:prSet presAssocID="{9EB8F294-0816-41DE-B8E1-36251669E2C5}" presName="root2" presStyleCnt="0"/>
      <dgm:spPr/>
    </dgm:pt>
    <dgm:pt modelId="{2EB3BDDD-6A26-439E-BF1C-21EFAE8A3ED4}" type="pres">
      <dgm:prSet presAssocID="{9EB8F294-0816-41DE-B8E1-36251669E2C5}" presName="LevelTwoTextNode" presStyleLbl="node4" presStyleIdx="0" presStyleCnt="2">
        <dgm:presLayoutVars>
          <dgm:chPref val="3"/>
        </dgm:presLayoutVars>
      </dgm:prSet>
      <dgm:spPr/>
    </dgm:pt>
    <dgm:pt modelId="{7C291E7A-DF31-4E51-BBBA-C56C69634ACA}" type="pres">
      <dgm:prSet presAssocID="{9EB8F294-0816-41DE-B8E1-36251669E2C5}" presName="level3hierChild" presStyleCnt="0"/>
      <dgm:spPr/>
    </dgm:pt>
    <dgm:pt modelId="{4ED7434E-B5CD-4316-866C-26C0B63093E5}" type="pres">
      <dgm:prSet presAssocID="{2AD20363-6334-4BE4-9496-75A0EBB589B7}" presName="conn2-1" presStyleLbl="parChTrans1D2" presStyleIdx="2" presStyleCnt="5"/>
      <dgm:spPr/>
    </dgm:pt>
    <dgm:pt modelId="{CF7C4F70-0CAB-4AD3-8908-2CEC6566FE65}" type="pres">
      <dgm:prSet presAssocID="{2AD20363-6334-4BE4-9496-75A0EBB589B7}" presName="connTx" presStyleLbl="parChTrans1D2" presStyleIdx="2" presStyleCnt="5"/>
      <dgm:spPr/>
    </dgm:pt>
    <dgm:pt modelId="{29B19D9A-72FD-4640-9F08-335A1A07173A}" type="pres">
      <dgm:prSet presAssocID="{16599D8E-635B-4170-A7DE-A08697E0D318}" presName="root2" presStyleCnt="0"/>
      <dgm:spPr/>
    </dgm:pt>
    <dgm:pt modelId="{BB7522F2-3C09-4DA5-A2AD-C48976779146}" type="pres">
      <dgm:prSet presAssocID="{16599D8E-635B-4170-A7DE-A08697E0D318}" presName="LevelTwoTextNode" presStyleLbl="node2" presStyleIdx="2" presStyleCnt="5" custScaleX="121077">
        <dgm:presLayoutVars>
          <dgm:chPref val="3"/>
        </dgm:presLayoutVars>
      </dgm:prSet>
      <dgm:spPr/>
    </dgm:pt>
    <dgm:pt modelId="{6A844A9C-83FD-42E2-AACA-00F66F74FE85}" type="pres">
      <dgm:prSet presAssocID="{16599D8E-635B-4170-A7DE-A08697E0D318}" presName="level3hierChild" presStyleCnt="0"/>
      <dgm:spPr/>
    </dgm:pt>
    <dgm:pt modelId="{6081799A-0797-487A-AC26-9BAAAADABCEC}" type="pres">
      <dgm:prSet presAssocID="{4D363F32-B99B-4060-AE7E-C44E9F7AF263}" presName="conn2-1" presStyleLbl="parChTrans1D3" presStyleIdx="3" presStyleCnt="7"/>
      <dgm:spPr/>
    </dgm:pt>
    <dgm:pt modelId="{00D4F4A6-D35E-4043-8240-1628D847C645}" type="pres">
      <dgm:prSet presAssocID="{4D363F32-B99B-4060-AE7E-C44E9F7AF263}" presName="connTx" presStyleLbl="parChTrans1D3" presStyleIdx="3" presStyleCnt="7"/>
      <dgm:spPr/>
    </dgm:pt>
    <dgm:pt modelId="{31F2BB2E-EDE8-492E-A10A-58B0EFDB0E40}" type="pres">
      <dgm:prSet presAssocID="{0B71C40B-BD19-473E-A952-7391B967C5F6}" presName="root2" presStyleCnt="0"/>
      <dgm:spPr/>
    </dgm:pt>
    <dgm:pt modelId="{232BC6DB-6A7A-44AA-AD2B-4D69B4A02D5B}" type="pres">
      <dgm:prSet presAssocID="{0B71C40B-BD19-473E-A952-7391B967C5F6}" presName="LevelTwoTextNode" presStyleLbl="node3" presStyleIdx="3" presStyleCnt="7">
        <dgm:presLayoutVars>
          <dgm:chPref val="3"/>
        </dgm:presLayoutVars>
      </dgm:prSet>
      <dgm:spPr/>
    </dgm:pt>
    <dgm:pt modelId="{B6509D27-9C4C-4985-975A-77340FEF6753}" type="pres">
      <dgm:prSet presAssocID="{0B71C40B-BD19-473E-A952-7391B967C5F6}" presName="level3hierChild" presStyleCnt="0"/>
      <dgm:spPr/>
    </dgm:pt>
    <dgm:pt modelId="{FE32C127-2C47-4CA1-934E-AB9528644CC3}" type="pres">
      <dgm:prSet presAssocID="{6C58BC79-D25D-473A-8A3E-3D45BCCA8759}" presName="conn2-1" presStyleLbl="parChTrans1D4" presStyleIdx="1" presStyleCnt="2"/>
      <dgm:spPr/>
    </dgm:pt>
    <dgm:pt modelId="{93F1DDB7-68B1-4203-8AE5-CD53F04CD246}" type="pres">
      <dgm:prSet presAssocID="{6C58BC79-D25D-473A-8A3E-3D45BCCA8759}" presName="connTx" presStyleLbl="parChTrans1D4" presStyleIdx="1" presStyleCnt="2"/>
      <dgm:spPr/>
    </dgm:pt>
    <dgm:pt modelId="{7B7A2776-EDA8-47ED-89AA-614128572552}" type="pres">
      <dgm:prSet presAssocID="{5280E2A8-39CA-4607-B6F9-8877F151D14A}" presName="root2" presStyleCnt="0"/>
      <dgm:spPr/>
    </dgm:pt>
    <dgm:pt modelId="{4B1CDFAA-9D9D-4679-AB9A-C4441EECAC13}" type="pres">
      <dgm:prSet presAssocID="{5280E2A8-39CA-4607-B6F9-8877F151D14A}" presName="LevelTwoTextNode" presStyleLbl="node4" presStyleIdx="1" presStyleCnt="2">
        <dgm:presLayoutVars>
          <dgm:chPref val="3"/>
        </dgm:presLayoutVars>
      </dgm:prSet>
      <dgm:spPr/>
    </dgm:pt>
    <dgm:pt modelId="{70855E42-68DC-4B60-932B-7008D37DE6D8}" type="pres">
      <dgm:prSet presAssocID="{5280E2A8-39CA-4607-B6F9-8877F151D14A}" presName="level3hierChild" presStyleCnt="0"/>
      <dgm:spPr/>
    </dgm:pt>
    <dgm:pt modelId="{A3E116DA-8838-47EC-987C-BE42B550EDEC}" type="pres">
      <dgm:prSet presAssocID="{B5E9C52F-5239-4EFF-AD9E-E80307F81A1A}" presName="conn2-1" presStyleLbl="parChTrans1D3" presStyleIdx="4" presStyleCnt="7"/>
      <dgm:spPr/>
    </dgm:pt>
    <dgm:pt modelId="{97C89EAC-1225-4809-8A84-02E38C9C4F1D}" type="pres">
      <dgm:prSet presAssocID="{B5E9C52F-5239-4EFF-AD9E-E80307F81A1A}" presName="connTx" presStyleLbl="parChTrans1D3" presStyleIdx="4" presStyleCnt="7"/>
      <dgm:spPr/>
    </dgm:pt>
    <dgm:pt modelId="{8E872689-9887-47F4-9BC5-BCBCF3FB3FC4}" type="pres">
      <dgm:prSet presAssocID="{C66C622F-1856-43B7-9A6A-2434F8601742}" presName="root2" presStyleCnt="0"/>
      <dgm:spPr/>
    </dgm:pt>
    <dgm:pt modelId="{E6D990D8-0B0D-4F7B-A102-7345555EAD9A}" type="pres">
      <dgm:prSet presAssocID="{C66C622F-1856-43B7-9A6A-2434F8601742}" presName="LevelTwoTextNode" presStyleLbl="node3" presStyleIdx="4" presStyleCnt="7">
        <dgm:presLayoutVars>
          <dgm:chPref val="3"/>
        </dgm:presLayoutVars>
      </dgm:prSet>
      <dgm:spPr/>
    </dgm:pt>
    <dgm:pt modelId="{D3C22786-A9B0-4E96-ACA5-FC5C17F7E816}" type="pres">
      <dgm:prSet presAssocID="{C66C622F-1856-43B7-9A6A-2434F8601742}" presName="level3hierChild" presStyleCnt="0"/>
      <dgm:spPr/>
    </dgm:pt>
    <dgm:pt modelId="{6F2B2656-923E-430A-AAB7-CB1B28A04898}" type="pres">
      <dgm:prSet presAssocID="{D46AA46C-FC31-41D6-A994-34AF913C3390}" presName="conn2-1" presStyleLbl="parChTrans1D2" presStyleIdx="3" presStyleCnt="5"/>
      <dgm:spPr/>
    </dgm:pt>
    <dgm:pt modelId="{774E6C29-AC42-473D-AC2E-FB8A0A4F9A30}" type="pres">
      <dgm:prSet presAssocID="{D46AA46C-FC31-41D6-A994-34AF913C3390}" presName="connTx" presStyleLbl="parChTrans1D2" presStyleIdx="3" presStyleCnt="5"/>
      <dgm:spPr/>
    </dgm:pt>
    <dgm:pt modelId="{0B1EE4F4-3388-4896-A4ED-19831F7D0F55}" type="pres">
      <dgm:prSet presAssocID="{45FA18C2-FEE6-4C2D-A367-B2557096577D}" presName="root2" presStyleCnt="0"/>
      <dgm:spPr/>
    </dgm:pt>
    <dgm:pt modelId="{3375E035-7DB6-4D1C-B919-01B799EA0923}" type="pres">
      <dgm:prSet presAssocID="{45FA18C2-FEE6-4C2D-A367-B2557096577D}" presName="LevelTwoTextNode" presStyleLbl="node2" presStyleIdx="3" presStyleCnt="5" custScaleX="120364">
        <dgm:presLayoutVars>
          <dgm:chPref val="3"/>
        </dgm:presLayoutVars>
      </dgm:prSet>
      <dgm:spPr/>
    </dgm:pt>
    <dgm:pt modelId="{45F8AE33-1550-4F86-B308-F49FB763A9CB}" type="pres">
      <dgm:prSet presAssocID="{45FA18C2-FEE6-4C2D-A367-B2557096577D}" presName="level3hierChild" presStyleCnt="0"/>
      <dgm:spPr/>
    </dgm:pt>
    <dgm:pt modelId="{C598AB00-205F-4813-B078-CA9236DFBC19}" type="pres">
      <dgm:prSet presAssocID="{88E97943-3FEB-4B84-84D9-93B2C06C2744}" presName="conn2-1" presStyleLbl="parChTrans1D2" presStyleIdx="4" presStyleCnt="5"/>
      <dgm:spPr/>
    </dgm:pt>
    <dgm:pt modelId="{FE392922-74ED-4661-BE02-55B065D87F1F}" type="pres">
      <dgm:prSet presAssocID="{88E97943-3FEB-4B84-84D9-93B2C06C2744}" presName="connTx" presStyleLbl="parChTrans1D2" presStyleIdx="4" presStyleCnt="5"/>
      <dgm:spPr/>
    </dgm:pt>
    <dgm:pt modelId="{2B52F5FC-1A38-4C3D-92A8-350546767545}" type="pres">
      <dgm:prSet presAssocID="{72177DA9-F098-4BA7-B0DD-F9C94B9CFF47}" presName="root2" presStyleCnt="0"/>
      <dgm:spPr/>
    </dgm:pt>
    <dgm:pt modelId="{B6A4BF96-A6C0-4FF5-ACEB-39F393162F42}" type="pres">
      <dgm:prSet presAssocID="{72177DA9-F098-4BA7-B0DD-F9C94B9CFF47}" presName="LevelTwoTextNode" presStyleLbl="node2" presStyleIdx="4" presStyleCnt="5" custScaleX="119559">
        <dgm:presLayoutVars>
          <dgm:chPref val="3"/>
        </dgm:presLayoutVars>
      </dgm:prSet>
      <dgm:spPr/>
    </dgm:pt>
    <dgm:pt modelId="{C225E609-0319-4782-BCBD-1F40645F0475}" type="pres">
      <dgm:prSet presAssocID="{72177DA9-F098-4BA7-B0DD-F9C94B9CFF47}" presName="level3hierChild" presStyleCnt="0"/>
      <dgm:spPr/>
    </dgm:pt>
    <dgm:pt modelId="{DFB12388-0FA7-435B-B012-ED68EBA2BD99}" type="pres">
      <dgm:prSet presAssocID="{8FEA4A99-E3F8-4732-A315-5A32EFF07C59}" presName="conn2-1" presStyleLbl="parChTrans1D3" presStyleIdx="5" presStyleCnt="7"/>
      <dgm:spPr/>
    </dgm:pt>
    <dgm:pt modelId="{B6F5B5D5-C6E2-4F8A-91E9-07BFDC749A44}" type="pres">
      <dgm:prSet presAssocID="{8FEA4A99-E3F8-4732-A315-5A32EFF07C59}" presName="connTx" presStyleLbl="parChTrans1D3" presStyleIdx="5" presStyleCnt="7"/>
      <dgm:spPr/>
    </dgm:pt>
    <dgm:pt modelId="{6CD8911C-26C1-4BA7-A6FE-643CE4A93DE6}" type="pres">
      <dgm:prSet presAssocID="{BE62F6A7-41DA-465B-BF44-59B8972937CE}" presName="root2" presStyleCnt="0"/>
      <dgm:spPr/>
    </dgm:pt>
    <dgm:pt modelId="{E8495F68-B4A0-4BD7-A7B2-7B223C6DA1E3}" type="pres">
      <dgm:prSet presAssocID="{BE62F6A7-41DA-465B-BF44-59B8972937CE}" presName="LevelTwoTextNode" presStyleLbl="node3" presStyleIdx="5" presStyleCnt="7">
        <dgm:presLayoutVars>
          <dgm:chPref val="3"/>
        </dgm:presLayoutVars>
      </dgm:prSet>
      <dgm:spPr/>
    </dgm:pt>
    <dgm:pt modelId="{872A90F2-2AF4-4232-B7F1-8FEB0909EAA5}" type="pres">
      <dgm:prSet presAssocID="{BE62F6A7-41DA-465B-BF44-59B8972937CE}" presName="level3hierChild" presStyleCnt="0"/>
      <dgm:spPr/>
    </dgm:pt>
    <dgm:pt modelId="{7545AE5F-9E18-4241-A693-169A9BAA106D}" type="pres">
      <dgm:prSet presAssocID="{A4993A4E-E983-4075-821B-A7E3C6B98D49}" presName="conn2-1" presStyleLbl="parChTrans1D3" presStyleIdx="6" presStyleCnt="7"/>
      <dgm:spPr/>
    </dgm:pt>
    <dgm:pt modelId="{7411D290-6907-4B00-8248-C1797D0598A7}" type="pres">
      <dgm:prSet presAssocID="{A4993A4E-E983-4075-821B-A7E3C6B98D49}" presName="connTx" presStyleLbl="parChTrans1D3" presStyleIdx="6" presStyleCnt="7"/>
      <dgm:spPr/>
    </dgm:pt>
    <dgm:pt modelId="{0C019288-2C30-4D9D-861B-B9500230F180}" type="pres">
      <dgm:prSet presAssocID="{6459205C-C0BB-4D2D-9BF3-9876E22FCF69}" presName="root2" presStyleCnt="0"/>
      <dgm:spPr/>
    </dgm:pt>
    <dgm:pt modelId="{4C4A39AF-2DD1-42F0-B754-8B2023C64D91}" type="pres">
      <dgm:prSet presAssocID="{6459205C-C0BB-4D2D-9BF3-9876E22FCF69}" presName="LevelTwoTextNode" presStyleLbl="node3" presStyleIdx="6" presStyleCnt="7">
        <dgm:presLayoutVars>
          <dgm:chPref val="3"/>
        </dgm:presLayoutVars>
      </dgm:prSet>
      <dgm:spPr/>
    </dgm:pt>
    <dgm:pt modelId="{05759585-A68D-402F-831A-4C70C56FE740}" type="pres">
      <dgm:prSet presAssocID="{6459205C-C0BB-4D2D-9BF3-9876E22FCF69}" presName="level3hierChild" presStyleCnt="0"/>
      <dgm:spPr/>
    </dgm:pt>
  </dgm:ptLst>
  <dgm:cxnLst>
    <dgm:cxn modelId="{D3BE9101-416B-4035-8E56-5A2D4665F1B5}" type="presOf" srcId="{4D363F32-B99B-4060-AE7E-C44E9F7AF263}" destId="{6081799A-0797-487A-AC26-9BAAAADABCEC}" srcOrd="0" destOrd="0" presId="urn:microsoft.com/office/officeart/2008/layout/HorizontalMultiLevelHierarchy"/>
    <dgm:cxn modelId="{492CA003-CFE0-4556-9B75-B59084F853AF}" type="presOf" srcId="{68FF204A-310D-41CE-888A-AF27747DB540}" destId="{B5919024-88BB-4E2B-AFD1-53B875AC5C82}" srcOrd="0" destOrd="0" presId="urn:microsoft.com/office/officeart/2008/layout/HorizontalMultiLevelHierarchy"/>
    <dgm:cxn modelId="{66DF5004-8434-4E70-9167-2948CDC0B735}" type="presOf" srcId="{8FEA4A99-E3F8-4732-A315-5A32EFF07C59}" destId="{B6F5B5D5-C6E2-4F8A-91E9-07BFDC749A44}" srcOrd="1" destOrd="0" presId="urn:microsoft.com/office/officeart/2008/layout/HorizontalMultiLevelHierarchy"/>
    <dgm:cxn modelId="{6AF17510-55E2-4102-AB3C-4DC49363446C}" srcId="{F9733459-A67A-4D9A-96E2-D05ED78385CF}" destId="{16599D8E-635B-4170-A7DE-A08697E0D318}" srcOrd="2" destOrd="0" parTransId="{2AD20363-6334-4BE4-9496-75A0EBB589B7}" sibTransId="{AC6AC255-150F-4937-8F50-3DC4EFA8A3FC}"/>
    <dgm:cxn modelId="{B5C66211-0784-470C-A596-80CE81CBC4D7}" type="presOf" srcId="{31608FEE-2832-42D5-A520-6F119A310B17}" destId="{ED477D2A-EB33-4F3A-A05E-EDCBA54E22C6}" srcOrd="0" destOrd="0" presId="urn:microsoft.com/office/officeart/2008/layout/HorizontalMultiLevelHierarchy"/>
    <dgm:cxn modelId="{B0231C15-A2EC-4C6D-A6E8-81FACD49235C}" srcId="{0B71C40B-BD19-473E-A952-7391B967C5F6}" destId="{5280E2A8-39CA-4607-B6F9-8877F151D14A}" srcOrd="0" destOrd="0" parTransId="{6C58BC79-D25D-473A-8A3E-3D45BCCA8759}" sibTransId="{F1CA42CC-3A4B-43A0-908D-F0BA48DB109D}"/>
    <dgm:cxn modelId="{D69FCF1B-D4E7-44AD-BEC5-EE71F15FFCB6}" type="presOf" srcId="{6C58BC79-D25D-473A-8A3E-3D45BCCA8759}" destId="{93F1DDB7-68B1-4203-8AE5-CD53F04CD246}" srcOrd="1" destOrd="0" presId="urn:microsoft.com/office/officeart/2008/layout/HorizontalMultiLevelHierarchy"/>
    <dgm:cxn modelId="{0BC0271C-B2F2-4C50-97B3-B3A6A51D4780}" type="presOf" srcId="{6C58BC79-D25D-473A-8A3E-3D45BCCA8759}" destId="{FE32C127-2C47-4CA1-934E-AB9528644CC3}" srcOrd="0" destOrd="0" presId="urn:microsoft.com/office/officeart/2008/layout/HorizontalMultiLevelHierarchy"/>
    <dgm:cxn modelId="{E51B9C26-D122-4F34-A4A7-97DE74FD1648}" type="presOf" srcId="{5280E2A8-39CA-4607-B6F9-8877F151D14A}" destId="{4B1CDFAA-9D9D-4679-AB9A-C4441EECAC13}" srcOrd="0" destOrd="0" presId="urn:microsoft.com/office/officeart/2008/layout/HorizontalMultiLevelHierarchy"/>
    <dgm:cxn modelId="{0B671B2A-0332-42A0-A69C-E7984E4B1EC3}" type="presOf" srcId="{2AD20363-6334-4BE4-9496-75A0EBB589B7}" destId="{4ED7434E-B5CD-4316-866C-26C0B63093E5}" srcOrd="0" destOrd="0" presId="urn:microsoft.com/office/officeart/2008/layout/HorizontalMultiLevelHierarchy"/>
    <dgm:cxn modelId="{E5CFCA2D-6B44-4481-9898-FC92F7D05004}" type="presOf" srcId="{A4993A4E-E983-4075-821B-A7E3C6B98D49}" destId="{7411D290-6907-4B00-8248-C1797D0598A7}" srcOrd="1" destOrd="0" presId="urn:microsoft.com/office/officeart/2008/layout/HorizontalMultiLevelHierarchy"/>
    <dgm:cxn modelId="{EFA5D033-91EA-4C84-AC23-E29DDD280C6C}" srcId="{16599D8E-635B-4170-A7DE-A08697E0D318}" destId="{0B71C40B-BD19-473E-A952-7391B967C5F6}" srcOrd="0" destOrd="0" parTransId="{4D363F32-B99B-4060-AE7E-C44E9F7AF263}" sibTransId="{EBB4294D-BE33-4C76-A3FA-6F0FD23EF650}"/>
    <dgm:cxn modelId="{1C0F233A-86ED-4708-9053-26D6C6729773}" srcId="{F9733459-A67A-4D9A-96E2-D05ED78385CF}" destId="{72177DA9-F098-4BA7-B0DD-F9C94B9CFF47}" srcOrd="4" destOrd="0" parTransId="{88E97943-3FEB-4B84-84D9-93B2C06C2744}" sibTransId="{2E450A89-7D48-4EC9-BC7D-D1B9EA81D1EE}"/>
    <dgm:cxn modelId="{E774323C-F8CE-45D6-A505-5CDA51ECC3A9}" srcId="{201BABCC-9570-4029-8B90-8E5962FF6ACE}" destId="{31608FEE-2832-42D5-A520-6F119A310B17}" srcOrd="0" destOrd="0" parTransId="{BBADD7E0-1F8B-4F1B-A414-73CE8CEA2517}" sibTransId="{4E4FDA76-FFEA-44B2-8234-B549B9A393C0}"/>
    <dgm:cxn modelId="{6150203F-F575-40A4-A3C4-E75A5FA92854}" type="presOf" srcId="{2AD20363-6334-4BE4-9496-75A0EBB589B7}" destId="{CF7C4F70-0CAB-4AD3-8908-2CEC6566FE65}" srcOrd="1" destOrd="0" presId="urn:microsoft.com/office/officeart/2008/layout/HorizontalMultiLevelHierarchy"/>
    <dgm:cxn modelId="{164A345B-8677-43CE-9238-995DE5A69046}" srcId="{F9733459-A67A-4D9A-96E2-D05ED78385CF}" destId="{2EB39A59-91B1-485A-8D69-12CCEC8369FD}" srcOrd="0" destOrd="0" parTransId="{DFB2FDC3-4F3E-4F0C-8FC3-3757581B268E}" sibTransId="{95EB8F52-844E-4A8A-9EC2-2FF001BDECA7}"/>
    <dgm:cxn modelId="{D0706B5D-E7AA-456B-A887-3CD33718667D}" type="presOf" srcId="{DFB2FDC3-4F3E-4F0C-8FC3-3757581B268E}" destId="{3B387989-92C0-4B60-B136-CEB0B92DDE44}" srcOrd="0" destOrd="0" presId="urn:microsoft.com/office/officeart/2008/layout/HorizontalMultiLevelHierarchy"/>
    <dgm:cxn modelId="{03220741-5693-4CF1-8DFE-8A9DE8443919}" type="presOf" srcId="{3496D0E5-3CB2-45AF-9539-4B3504616E85}" destId="{576A7033-EE17-4DE5-BC1B-E252A5889A34}" srcOrd="1" destOrd="0" presId="urn:microsoft.com/office/officeart/2008/layout/HorizontalMultiLevelHierarchy"/>
    <dgm:cxn modelId="{7F092561-AD36-4AF0-A9B2-B9199C563C50}" type="presOf" srcId="{DFB2FDC3-4F3E-4F0C-8FC3-3757581B268E}" destId="{7B8262C5-035F-4A38-A204-E47C02861E47}" srcOrd="1" destOrd="0" presId="urn:microsoft.com/office/officeart/2008/layout/HorizontalMultiLevelHierarchy"/>
    <dgm:cxn modelId="{E5E82F41-53D7-48C6-9EF3-8C9B4C6B29C8}" type="presOf" srcId="{4DE1F55F-1E51-450E-9F98-F45FB22EFE72}" destId="{F6D029E9-E63F-407E-A297-9CFDEDECD0A1}" srcOrd="1" destOrd="0" presId="urn:microsoft.com/office/officeart/2008/layout/HorizontalMultiLevelHierarchy"/>
    <dgm:cxn modelId="{579F6B67-EBFD-4122-8BE7-32A9CE1349C1}" type="presOf" srcId="{6459205C-C0BB-4D2D-9BF3-9876E22FCF69}" destId="{4C4A39AF-2DD1-42F0-B754-8B2023C64D91}" srcOrd="0" destOrd="0" presId="urn:microsoft.com/office/officeart/2008/layout/HorizontalMultiLevelHierarchy"/>
    <dgm:cxn modelId="{C5275468-3A4F-4773-B5DD-A55B1CA67B84}" type="presOf" srcId="{D46AA46C-FC31-41D6-A994-34AF913C3390}" destId="{6F2B2656-923E-430A-AAB7-CB1B28A04898}" srcOrd="0" destOrd="0" presId="urn:microsoft.com/office/officeart/2008/layout/HorizontalMultiLevelHierarchy"/>
    <dgm:cxn modelId="{C5ABEF69-324E-41B8-BE78-6B16B97E061D}" type="presOf" srcId="{BE62F6A7-41DA-465B-BF44-59B8972937CE}" destId="{E8495F68-B4A0-4BD7-A7B2-7B223C6DA1E3}" srcOrd="0" destOrd="0" presId="urn:microsoft.com/office/officeart/2008/layout/HorizontalMultiLevelHierarchy"/>
    <dgm:cxn modelId="{2A41DC6E-DDEE-4AAA-BAA0-B0FDC43FEB43}" type="presOf" srcId="{16599D8E-635B-4170-A7DE-A08697E0D318}" destId="{BB7522F2-3C09-4DA5-A2AD-C48976779146}" srcOrd="0" destOrd="0" presId="urn:microsoft.com/office/officeart/2008/layout/HorizontalMultiLevelHierarchy"/>
    <dgm:cxn modelId="{238E3C70-4F87-46D1-8B54-07433B4259DA}" type="presOf" srcId="{BBADD7E0-1F8B-4F1B-A414-73CE8CEA2517}" destId="{33338042-F517-48E6-A005-76F92701A913}" srcOrd="0" destOrd="0" presId="urn:microsoft.com/office/officeart/2008/layout/HorizontalMultiLevelHierarchy"/>
    <dgm:cxn modelId="{6C50C351-4904-4731-9B04-BAE85C0B4825}" type="presOf" srcId="{201BABCC-9570-4029-8B90-8E5962FF6ACE}" destId="{3B6ABB9D-3F30-4FB8-999A-964E17E677F6}" srcOrd="0" destOrd="0" presId="urn:microsoft.com/office/officeart/2008/layout/HorizontalMultiLevelHierarchy"/>
    <dgm:cxn modelId="{BF4E8554-84BC-4601-BE9D-4EFE29650A35}" srcId="{F9733459-A67A-4D9A-96E2-D05ED78385CF}" destId="{45FA18C2-FEE6-4C2D-A367-B2557096577D}" srcOrd="3" destOrd="0" parTransId="{D46AA46C-FC31-41D6-A994-34AF913C3390}" sibTransId="{D1BD3C1C-DA76-4E43-8901-A82063E0E653}"/>
    <dgm:cxn modelId="{68EE9654-E398-48FB-9F45-C7BD8B53E56E}" type="presOf" srcId="{F9733459-A67A-4D9A-96E2-D05ED78385CF}" destId="{2700CC3D-39F3-40E7-8D21-4D3D24C1A2A4}" srcOrd="0" destOrd="0" presId="urn:microsoft.com/office/officeart/2008/layout/HorizontalMultiLevelHierarchy"/>
    <dgm:cxn modelId="{0FE78E55-34AC-4D31-9D22-574A73ACD956}" type="presOf" srcId="{B5E9C52F-5239-4EFF-AD9E-E80307F81A1A}" destId="{A3E116DA-8838-47EC-987C-BE42B550EDEC}" srcOrd="0" destOrd="0" presId="urn:microsoft.com/office/officeart/2008/layout/HorizontalMultiLevelHierarchy"/>
    <dgm:cxn modelId="{1EDE8178-D159-4918-BAD1-4DDEA1FFD553}" type="presOf" srcId="{45FA18C2-FEE6-4C2D-A367-B2557096577D}" destId="{3375E035-7DB6-4D1C-B919-01B799EA0923}" srcOrd="0" destOrd="0" presId="urn:microsoft.com/office/officeart/2008/layout/HorizontalMultiLevelHierarchy"/>
    <dgm:cxn modelId="{32462F79-B1CD-40FE-AEDF-9148C339C92A}" type="presOf" srcId="{D46AA46C-FC31-41D6-A994-34AF913C3390}" destId="{774E6C29-AC42-473D-AC2E-FB8A0A4F9A30}" srcOrd="1" destOrd="0" presId="urn:microsoft.com/office/officeart/2008/layout/HorizontalMultiLevelHierarchy"/>
    <dgm:cxn modelId="{7C93E67C-27CF-4B7F-B52C-0170D5C5D343}" type="presOf" srcId="{8F7F3C30-F557-4A69-A548-D2BE1F103D78}" destId="{A2103748-3D13-40D2-BFE2-C0FCBFD10764}" srcOrd="1" destOrd="0" presId="urn:microsoft.com/office/officeart/2008/layout/HorizontalMultiLevelHierarchy"/>
    <dgm:cxn modelId="{100F427D-3BB6-4434-989C-6A1930B68736}" type="presOf" srcId="{8449CC29-F8C1-4E69-9B74-C7841405B0F2}" destId="{C7F0385E-31E8-462D-9822-9F67A3B9A50B}" srcOrd="1" destOrd="0" presId="urn:microsoft.com/office/officeart/2008/layout/HorizontalMultiLevelHierarchy"/>
    <dgm:cxn modelId="{3024FA7D-63E1-4593-887C-B12868573E90}" type="presOf" srcId="{4D363F32-B99B-4060-AE7E-C44E9F7AF263}" destId="{00D4F4A6-D35E-4043-8240-1628D847C645}" srcOrd="1" destOrd="0" presId="urn:microsoft.com/office/officeart/2008/layout/HorizontalMultiLevelHierarchy"/>
    <dgm:cxn modelId="{893DE47E-6562-4665-B999-1CC310633CBB}" srcId="{68FF204A-310D-41CE-888A-AF27747DB540}" destId="{9EB8F294-0816-41DE-B8E1-36251669E2C5}" srcOrd="0" destOrd="0" parTransId="{4DE1F55F-1E51-450E-9F98-F45FB22EFE72}" sibTransId="{832CA3C9-166A-4B91-88B6-D725F850B579}"/>
    <dgm:cxn modelId="{7C1E347F-EBC4-4088-A87D-945E5F349D62}" type="presOf" srcId="{0B71C40B-BD19-473E-A952-7391B967C5F6}" destId="{232BC6DB-6A7A-44AA-AD2B-4D69B4A02D5B}" srcOrd="0" destOrd="0" presId="urn:microsoft.com/office/officeart/2008/layout/HorizontalMultiLevelHierarchy"/>
    <dgm:cxn modelId="{2056C87F-350E-4419-8C17-CDCE0723395B}" type="presOf" srcId="{8F7F3C30-F557-4A69-A548-D2BE1F103D78}" destId="{2A68B863-4704-4CF7-8FCA-BB4462B95D10}" srcOrd="0" destOrd="0" presId="urn:microsoft.com/office/officeart/2008/layout/HorizontalMultiLevelHierarchy"/>
    <dgm:cxn modelId="{79412B86-428B-401D-BE62-6DE5C5947B1E}" srcId="{F9733459-A67A-4D9A-96E2-D05ED78385CF}" destId="{201BABCC-9570-4029-8B90-8E5962FF6ACE}" srcOrd="1" destOrd="0" parTransId="{3496D0E5-3CB2-45AF-9539-4B3504616E85}" sibTransId="{EB5A8D0B-79D6-4637-83C3-27299A51E1BB}"/>
    <dgm:cxn modelId="{29840488-A9AD-4A2F-9772-9ABF88AB7D5E}" type="presOf" srcId="{BBADD7E0-1F8B-4F1B-A414-73CE8CEA2517}" destId="{1EAC03FC-6E3E-4A34-9F92-2F8414E96650}" srcOrd="1" destOrd="0" presId="urn:microsoft.com/office/officeart/2008/layout/HorizontalMultiLevelHierarchy"/>
    <dgm:cxn modelId="{28C67E8D-8F24-447C-977A-28B1C4956071}" type="presOf" srcId="{C66C622F-1856-43B7-9A6A-2434F8601742}" destId="{E6D990D8-0B0D-4F7B-A102-7345555EAD9A}" srcOrd="0" destOrd="0" presId="urn:microsoft.com/office/officeart/2008/layout/HorizontalMultiLevelHierarchy"/>
    <dgm:cxn modelId="{DDCDB38F-4616-475D-9FF5-FBC8050AF443}" type="presOf" srcId="{4DE1F55F-1E51-450E-9F98-F45FB22EFE72}" destId="{E43BB32C-6BBF-4434-BFB7-C89481A579E7}" srcOrd="0" destOrd="0" presId="urn:microsoft.com/office/officeart/2008/layout/HorizontalMultiLevelHierarchy"/>
    <dgm:cxn modelId="{36072F95-096F-45E4-8671-34B5141D049A}" type="presOf" srcId="{72177DA9-F098-4BA7-B0DD-F9C94B9CFF47}" destId="{B6A4BF96-A6C0-4FF5-ACEB-39F393162F42}" srcOrd="0" destOrd="0" presId="urn:microsoft.com/office/officeart/2008/layout/HorizontalMultiLevelHierarchy"/>
    <dgm:cxn modelId="{6E1B2496-705E-4A85-A2A1-CFD902BEEC19}" srcId="{16599D8E-635B-4170-A7DE-A08697E0D318}" destId="{C66C622F-1856-43B7-9A6A-2434F8601742}" srcOrd="1" destOrd="0" parTransId="{B5E9C52F-5239-4EFF-AD9E-E80307F81A1A}" sibTransId="{46D3C534-E9AE-4877-B223-FFE1570646A3}"/>
    <dgm:cxn modelId="{198DBB99-4947-4166-A73F-E96F2BCC1F2F}" type="presOf" srcId="{5B4A5DE3-0EE9-46B5-96DD-4FF9D66CA022}" destId="{D1850634-3232-4102-B06B-58FE48A21E47}" srcOrd="0" destOrd="0" presId="urn:microsoft.com/office/officeart/2008/layout/HorizontalMultiLevelHierarchy"/>
    <dgm:cxn modelId="{9B251F9F-0E82-4EA8-991F-F86058435DE4}" type="presOf" srcId="{3496D0E5-3CB2-45AF-9539-4B3504616E85}" destId="{89D3807B-82C6-4D46-B55F-2586F3C5B2C0}" srcOrd="0" destOrd="0" presId="urn:microsoft.com/office/officeart/2008/layout/HorizontalMultiLevelHierarchy"/>
    <dgm:cxn modelId="{4EC5E3A1-9D08-47A7-A930-CFB5965603F9}" type="presOf" srcId="{A4993A4E-E983-4075-821B-A7E3C6B98D49}" destId="{7545AE5F-9E18-4241-A693-169A9BAA106D}" srcOrd="0" destOrd="0" presId="urn:microsoft.com/office/officeart/2008/layout/HorizontalMultiLevelHierarchy"/>
    <dgm:cxn modelId="{9076E7A1-141C-44A3-82B7-CCCD5F04D0E3}" type="presOf" srcId="{585583EA-C8AC-4487-83E6-2FA8DEDB213B}" destId="{93CD1455-3018-4D14-B319-88A2E07C735D}" srcOrd="0" destOrd="0" presId="urn:microsoft.com/office/officeart/2008/layout/HorizontalMultiLevelHierarchy"/>
    <dgm:cxn modelId="{F4982DA2-ECCD-49FB-8B0A-16F27184C881}" type="presOf" srcId="{88E97943-3FEB-4B84-84D9-93B2C06C2744}" destId="{C598AB00-205F-4813-B078-CA9236DFBC19}" srcOrd="0" destOrd="0" presId="urn:microsoft.com/office/officeart/2008/layout/HorizontalMultiLevelHierarchy"/>
    <dgm:cxn modelId="{9034D9A6-279A-4FC4-B5E7-9D1EFE15F3FF}" srcId="{72177DA9-F098-4BA7-B0DD-F9C94B9CFF47}" destId="{BE62F6A7-41DA-465B-BF44-59B8972937CE}" srcOrd="0" destOrd="0" parTransId="{8FEA4A99-E3F8-4732-A315-5A32EFF07C59}" sibTransId="{42DF1015-4681-465A-91A8-FF0BFC7D9F21}"/>
    <dgm:cxn modelId="{85EB7EA7-EC92-406E-8B31-6DF40BEBE932}" type="presOf" srcId="{B5E9C52F-5239-4EFF-AD9E-E80307F81A1A}" destId="{97C89EAC-1225-4809-8A84-02E38C9C4F1D}" srcOrd="1" destOrd="0" presId="urn:microsoft.com/office/officeart/2008/layout/HorizontalMultiLevelHierarchy"/>
    <dgm:cxn modelId="{1A92BFC0-1FB1-47B5-AECF-9102461C4A5C}" type="presOf" srcId="{8FEA4A99-E3F8-4732-A315-5A32EFF07C59}" destId="{DFB12388-0FA7-435B-B012-ED68EBA2BD99}" srcOrd="0" destOrd="0" presId="urn:microsoft.com/office/officeart/2008/layout/HorizontalMultiLevelHierarchy"/>
    <dgm:cxn modelId="{AE197FC9-C8B9-4F52-80B1-9027E7D38844}" type="presOf" srcId="{9EB8F294-0816-41DE-B8E1-36251669E2C5}" destId="{2EB3BDDD-6A26-439E-BF1C-21EFAE8A3ED4}" srcOrd="0" destOrd="0" presId="urn:microsoft.com/office/officeart/2008/layout/HorizontalMultiLevelHierarchy"/>
    <dgm:cxn modelId="{00C8C3D4-B512-40F6-9C90-B3F58A41AA9C}" srcId="{72177DA9-F098-4BA7-B0DD-F9C94B9CFF47}" destId="{6459205C-C0BB-4D2D-9BF3-9876E22FCF69}" srcOrd="1" destOrd="0" parTransId="{A4993A4E-E983-4075-821B-A7E3C6B98D49}" sibTransId="{557BF759-0A27-4203-9ADD-C350CA7A7256}"/>
    <dgm:cxn modelId="{122417D9-0C44-40A5-A842-AB41C7D5367A}" srcId="{2EB39A59-91B1-485A-8D69-12CCEC8369FD}" destId="{585583EA-C8AC-4487-83E6-2FA8DEDB213B}" srcOrd="0" destOrd="0" parTransId="{8449CC29-F8C1-4E69-9B74-C7841405B0F2}" sibTransId="{A8D02383-46FD-43AB-B1E0-08DE7F0AF366}"/>
    <dgm:cxn modelId="{439055DF-97DB-41A1-8252-96E24025EA2A}" type="presOf" srcId="{88E97943-3FEB-4B84-84D9-93B2C06C2744}" destId="{FE392922-74ED-4661-BE02-55B065D87F1F}" srcOrd="1" destOrd="0" presId="urn:microsoft.com/office/officeart/2008/layout/HorizontalMultiLevelHierarchy"/>
    <dgm:cxn modelId="{C8BB00E6-D670-44BD-8B37-1D45EF076854}" srcId="{5B4A5DE3-0EE9-46B5-96DD-4FF9D66CA022}" destId="{F9733459-A67A-4D9A-96E2-D05ED78385CF}" srcOrd="0" destOrd="0" parTransId="{BF0EB2D8-BB35-4DEC-877C-6612B7E89337}" sibTransId="{45A304EB-FA8A-4D95-947B-A0396A3350E3}"/>
    <dgm:cxn modelId="{10A0E5EA-4BBE-45CD-BEA9-847F4DB858EC}" srcId="{201BABCC-9570-4029-8B90-8E5962FF6ACE}" destId="{68FF204A-310D-41CE-888A-AF27747DB540}" srcOrd="1" destOrd="0" parTransId="{8F7F3C30-F557-4A69-A548-D2BE1F103D78}" sibTransId="{9F953F64-6360-47AF-BE39-7B51370EF8A3}"/>
    <dgm:cxn modelId="{71B792EE-360F-4412-B27D-E91D04E808FC}" type="presOf" srcId="{8449CC29-F8C1-4E69-9B74-C7841405B0F2}" destId="{6BD2F7A5-10F9-4C11-8A41-44CD4FAA229D}" srcOrd="0" destOrd="0" presId="urn:microsoft.com/office/officeart/2008/layout/HorizontalMultiLevelHierarchy"/>
    <dgm:cxn modelId="{3CEC8EF1-5FC3-45A4-9462-75EEFB969CA7}" type="presOf" srcId="{2EB39A59-91B1-485A-8D69-12CCEC8369FD}" destId="{21A1AEA3-CB2B-449F-A9C2-851AAC704FA3}" srcOrd="0" destOrd="0" presId="urn:microsoft.com/office/officeart/2008/layout/HorizontalMultiLevelHierarchy"/>
    <dgm:cxn modelId="{7ADE3ECB-3EE9-4FAD-8B50-380BCE573A27}" type="presParOf" srcId="{D1850634-3232-4102-B06B-58FE48A21E47}" destId="{BD6A875E-BE99-47BF-BDD3-D44DC2B2217B}" srcOrd="0" destOrd="0" presId="urn:microsoft.com/office/officeart/2008/layout/HorizontalMultiLevelHierarchy"/>
    <dgm:cxn modelId="{E0235251-8DA1-4658-A3F9-3BE84225DC13}" type="presParOf" srcId="{BD6A875E-BE99-47BF-BDD3-D44DC2B2217B}" destId="{2700CC3D-39F3-40E7-8D21-4D3D24C1A2A4}" srcOrd="0" destOrd="0" presId="urn:microsoft.com/office/officeart/2008/layout/HorizontalMultiLevelHierarchy"/>
    <dgm:cxn modelId="{D04E6C49-71EB-41B6-AEB4-BC2EA59B7DCC}" type="presParOf" srcId="{BD6A875E-BE99-47BF-BDD3-D44DC2B2217B}" destId="{B48AEC7B-5A47-4892-B77D-2093AB87FE33}" srcOrd="1" destOrd="0" presId="urn:microsoft.com/office/officeart/2008/layout/HorizontalMultiLevelHierarchy"/>
    <dgm:cxn modelId="{B0236644-36F3-4EC2-95C0-4EC7E9B5FB5A}" type="presParOf" srcId="{B48AEC7B-5A47-4892-B77D-2093AB87FE33}" destId="{3B387989-92C0-4B60-B136-CEB0B92DDE44}" srcOrd="0" destOrd="0" presId="urn:microsoft.com/office/officeart/2008/layout/HorizontalMultiLevelHierarchy"/>
    <dgm:cxn modelId="{A9306A1E-1C39-4795-871C-DC6755EEAD89}" type="presParOf" srcId="{3B387989-92C0-4B60-B136-CEB0B92DDE44}" destId="{7B8262C5-035F-4A38-A204-E47C02861E47}" srcOrd="0" destOrd="0" presId="urn:microsoft.com/office/officeart/2008/layout/HorizontalMultiLevelHierarchy"/>
    <dgm:cxn modelId="{C050BC62-B21A-4477-9799-E50417B67A8F}" type="presParOf" srcId="{B48AEC7B-5A47-4892-B77D-2093AB87FE33}" destId="{4067A2D7-25B8-48F8-AE12-AC9AE290E3EA}" srcOrd="1" destOrd="0" presId="urn:microsoft.com/office/officeart/2008/layout/HorizontalMultiLevelHierarchy"/>
    <dgm:cxn modelId="{7A8A0932-CFE2-4456-AEC7-CCD3ED39F65B}" type="presParOf" srcId="{4067A2D7-25B8-48F8-AE12-AC9AE290E3EA}" destId="{21A1AEA3-CB2B-449F-A9C2-851AAC704FA3}" srcOrd="0" destOrd="0" presId="urn:microsoft.com/office/officeart/2008/layout/HorizontalMultiLevelHierarchy"/>
    <dgm:cxn modelId="{36C04AB9-53A2-4091-89D6-C4C74BFAE4B7}" type="presParOf" srcId="{4067A2D7-25B8-48F8-AE12-AC9AE290E3EA}" destId="{E5136249-4FF0-40E1-A1FC-4FBA3F63792E}" srcOrd="1" destOrd="0" presId="urn:microsoft.com/office/officeart/2008/layout/HorizontalMultiLevelHierarchy"/>
    <dgm:cxn modelId="{73474329-7BB4-4A5B-B6B6-E5B13BC90FD5}" type="presParOf" srcId="{E5136249-4FF0-40E1-A1FC-4FBA3F63792E}" destId="{6BD2F7A5-10F9-4C11-8A41-44CD4FAA229D}" srcOrd="0" destOrd="0" presId="urn:microsoft.com/office/officeart/2008/layout/HorizontalMultiLevelHierarchy"/>
    <dgm:cxn modelId="{1683ED4A-A6F1-438B-8A23-21363B2DAE02}" type="presParOf" srcId="{6BD2F7A5-10F9-4C11-8A41-44CD4FAA229D}" destId="{C7F0385E-31E8-462D-9822-9F67A3B9A50B}" srcOrd="0" destOrd="0" presId="urn:microsoft.com/office/officeart/2008/layout/HorizontalMultiLevelHierarchy"/>
    <dgm:cxn modelId="{355FD333-DB24-45BB-A8BB-27D82DFD4B01}" type="presParOf" srcId="{E5136249-4FF0-40E1-A1FC-4FBA3F63792E}" destId="{D4F170F4-B315-4709-AAA6-629C38C5EABE}" srcOrd="1" destOrd="0" presId="urn:microsoft.com/office/officeart/2008/layout/HorizontalMultiLevelHierarchy"/>
    <dgm:cxn modelId="{BC46E8B9-AB98-4E98-85B8-4CC2839705AF}" type="presParOf" srcId="{D4F170F4-B315-4709-AAA6-629C38C5EABE}" destId="{93CD1455-3018-4D14-B319-88A2E07C735D}" srcOrd="0" destOrd="0" presId="urn:microsoft.com/office/officeart/2008/layout/HorizontalMultiLevelHierarchy"/>
    <dgm:cxn modelId="{D2DA6687-70AE-4DDF-8AE9-4B15E29E85CC}" type="presParOf" srcId="{D4F170F4-B315-4709-AAA6-629C38C5EABE}" destId="{E3224A96-152C-4BC7-B5B7-0CB9350D6D8D}" srcOrd="1" destOrd="0" presId="urn:microsoft.com/office/officeart/2008/layout/HorizontalMultiLevelHierarchy"/>
    <dgm:cxn modelId="{0E7A73D2-49EF-46FC-984D-00F5291C5CA0}" type="presParOf" srcId="{B48AEC7B-5A47-4892-B77D-2093AB87FE33}" destId="{89D3807B-82C6-4D46-B55F-2586F3C5B2C0}" srcOrd="2" destOrd="0" presId="urn:microsoft.com/office/officeart/2008/layout/HorizontalMultiLevelHierarchy"/>
    <dgm:cxn modelId="{A225AA25-4B9D-4579-BF77-80B60C03BC90}" type="presParOf" srcId="{89D3807B-82C6-4D46-B55F-2586F3C5B2C0}" destId="{576A7033-EE17-4DE5-BC1B-E252A5889A34}" srcOrd="0" destOrd="0" presId="urn:microsoft.com/office/officeart/2008/layout/HorizontalMultiLevelHierarchy"/>
    <dgm:cxn modelId="{4637B3FD-35D3-45E3-9E12-92FAC2BD2E76}" type="presParOf" srcId="{B48AEC7B-5A47-4892-B77D-2093AB87FE33}" destId="{6C90EABB-24EB-4439-8048-CB21BDE2337F}" srcOrd="3" destOrd="0" presId="urn:microsoft.com/office/officeart/2008/layout/HorizontalMultiLevelHierarchy"/>
    <dgm:cxn modelId="{15E475CD-752F-489B-A168-337ABA46F835}" type="presParOf" srcId="{6C90EABB-24EB-4439-8048-CB21BDE2337F}" destId="{3B6ABB9D-3F30-4FB8-999A-964E17E677F6}" srcOrd="0" destOrd="0" presId="urn:microsoft.com/office/officeart/2008/layout/HorizontalMultiLevelHierarchy"/>
    <dgm:cxn modelId="{B65C40C7-EB61-470E-900F-6832BE507D1C}" type="presParOf" srcId="{6C90EABB-24EB-4439-8048-CB21BDE2337F}" destId="{F22ADE7B-89BA-4CD8-9B9D-2CCC03D8CB3D}" srcOrd="1" destOrd="0" presId="urn:microsoft.com/office/officeart/2008/layout/HorizontalMultiLevelHierarchy"/>
    <dgm:cxn modelId="{7CA8DE6B-3B7E-44EE-85E6-B3C7775E47C0}" type="presParOf" srcId="{F22ADE7B-89BA-4CD8-9B9D-2CCC03D8CB3D}" destId="{33338042-F517-48E6-A005-76F92701A913}" srcOrd="0" destOrd="0" presId="urn:microsoft.com/office/officeart/2008/layout/HorizontalMultiLevelHierarchy"/>
    <dgm:cxn modelId="{4BB20AFF-50AA-4B40-BECC-36E24E535BF7}" type="presParOf" srcId="{33338042-F517-48E6-A005-76F92701A913}" destId="{1EAC03FC-6E3E-4A34-9F92-2F8414E96650}" srcOrd="0" destOrd="0" presId="urn:microsoft.com/office/officeart/2008/layout/HorizontalMultiLevelHierarchy"/>
    <dgm:cxn modelId="{8513BF32-F2BE-4C8E-9BA4-528A2C8E34D6}" type="presParOf" srcId="{F22ADE7B-89BA-4CD8-9B9D-2CCC03D8CB3D}" destId="{A6EB3DAE-8561-478B-9D80-FAE181EC8FF5}" srcOrd="1" destOrd="0" presId="urn:microsoft.com/office/officeart/2008/layout/HorizontalMultiLevelHierarchy"/>
    <dgm:cxn modelId="{2E9EEAF7-1BA2-4BAF-B05A-F35BEEF9D649}" type="presParOf" srcId="{A6EB3DAE-8561-478B-9D80-FAE181EC8FF5}" destId="{ED477D2A-EB33-4F3A-A05E-EDCBA54E22C6}" srcOrd="0" destOrd="0" presId="urn:microsoft.com/office/officeart/2008/layout/HorizontalMultiLevelHierarchy"/>
    <dgm:cxn modelId="{C45C87CB-4D7F-4C2D-8624-D9AE2FEF4CB8}" type="presParOf" srcId="{A6EB3DAE-8561-478B-9D80-FAE181EC8FF5}" destId="{EBEE2C32-EAF0-4111-A3A2-023C891C2C13}" srcOrd="1" destOrd="0" presId="urn:microsoft.com/office/officeart/2008/layout/HorizontalMultiLevelHierarchy"/>
    <dgm:cxn modelId="{920083B3-A018-4E53-950F-38D90D7B8EF2}" type="presParOf" srcId="{F22ADE7B-89BA-4CD8-9B9D-2CCC03D8CB3D}" destId="{2A68B863-4704-4CF7-8FCA-BB4462B95D10}" srcOrd="2" destOrd="0" presId="urn:microsoft.com/office/officeart/2008/layout/HorizontalMultiLevelHierarchy"/>
    <dgm:cxn modelId="{CC02BA41-14E3-401B-9228-5152F904ADF3}" type="presParOf" srcId="{2A68B863-4704-4CF7-8FCA-BB4462B95D10}" destId="{A2103748-3D13-40D2-BFE2-C0FCBFD10764}" srcOrd="0" destOrd="0" presId="urn:microsoft.com/office/officeart/2008/layout/HorizontalMultiLevelHierarchy"/>
    <dgm:cxn modelId="{500FB675-A71B-4306-A541-1C32E6C22464}" type="presParOf" srcId="{F22ADE7B-89BA-4CD8-9B9D-2CCC03D8CB3D}" destId="{C07C0E34-7C13-4808-92B2-209199E918CC}" srcOrd="3" destOrd="0" presId="urn:microsoft.com/office/officeart/2008/layout/HorizontalMultiLevelHierarchy"/>
    <dgm:cxn modelId="{3244A2DC-9C96-4822-BF70-62144BC0A53B}" type="presParOf" srcId="{C07C0E34-7C13-4808-92B2-209199E918CC}" destId="{B5919024-88BB-4E2B-AFD1-53B875AC5C82}" srcOrd="0" destOrd="0" presId="urn:microsoft.com/office/officeart/2008/layout/HorizontalMultiLevelHierarchy"/>
    <dgm:cxn modelId="{D35AA10E-033D-49DF-B701-1B420328705B}" type="presParOf" srcId="{C07C0E34-7C13-4808-92B2-209199E918CC}" destId="{9B70A0BA-A0A6-4E2C-89E8-75C166138AE7}" srcOrd="1" destOrd="0" presId="urn:microsoft.com/office/officeart/2008/layout/HorizontalMultiLevelHierarchy"/>
    <dgm:cxn modelId="{F1D459AB-B41B-4588-9007-BA66F6C22B6D}" type="presParOf" srcId="{9B70A0BA-A0A6-4E2C-89E8-75C166138AE7}" destId="{E43BB32C-6BBF-4434-BFB7-C89481A579E7}" srcOrd="0" destOrd="0" presId="urn:microsoft.com/office/officeart/2008/layout/HorizontalMultiLevelHierarchy"/>
    <dgm:cxn modelId="{FFCF94E9-8A3C-4F4A-AF24-AFB63D6D6856}" type="presParOf" srcId="{E43BB32C-6BBF-4434-BFB7-C89481A579E7}" destId="{F6D029E9-E63F-407E-A297-9CFDEDECD0A1}" srcOrd="0" destOrd="0" presId="urn:microsoft.com/office/officeart/2008/layout/HorizontalMultiLevelHierarchy"/>
    <dgm:cxn modelId="{8D00B8ED-8950-4965-877B-D6EA8636CE8A}" type="presParOf" srcId="{9B70A0BA-A0A6-4E2C-89E8-75C166138AE7}" destId="{92C7F06B-4FAE-4086-9C48-27D5FF659CA6}" srcOrd="1" destOrd="0" presId="urn:microsoft.com/office/officeart/2008/layout/HorizontalMultiLevelHierarchy"/>
    <dgm:cxn modelId="{E000EBEB-8F1F-4FC2-B645-0023BB014C14}" type="presParOf" srcId="{92C7F06B-4FAE-4086-9C48-27D5FF659CA6}" destId="{2EB3BDDD-6A26-439E-BF1C-21EFAE8A3ED4}" srcOrd="0" destOrd="0" presId="urn:microsoft.com/office/officeart/2008/layout/HorizontalMultiLevelHierarchy"/>
    <dgm:cxn modelId="{0026E64A-B83C-4808-AFF4-6113EBF8D448}" type="presParOf" srcId="{92C7F06B-4FAE-4086-9C48-27D5FF659CA6}" destId="{7C291E7A-DF31-4E51-BBBA-C56C69634ACA}" srcOrd="1" destOrd="0" presId="urn:microsoft.com/office/officeart/2008/layout/HorizontalMultiLevelHierarchy"/>
    <dgm:cxn modelId="{CD019B0A-0F7C-4FC1-8104-85DC700A2041}" type="presParOf" srcId="{B48AEC7B-5A47-4892-B77D-2093AB87FE33}" destId="{4ED7434E-B5CD-4316-866C-26C0B63093E5}" srcOrd="4" destOrd="0" presId="urn:microsoft.com/office/officeart/2008/layout/HorizontalMultiLevelHierarchy"/>
    <dgm:cxn modelId="{77A83447-2BF1-40B6-A223-3C9E5F75DB27}" type="presParOf" srcId="{4ED7434E-B5CD-4316-866C-26C0B63093E5}" destId="{CF7C4F70-0CAB-4AD3-8908-2CEC6566FE65}" srcOrd="0" destOrd="0" presId="urn:microsoft.com/office/officeart/2008/layout/HorizontalMultiLevelHierarchy"/>
    <dgm:cxn modelId="{EDF71949-126B-4176-A304-67EE98F75371}" type="presParOf" srcId="{B48AEC7B-5A47-4892-B77D-2093AB87FE33}" destId="{29B19D9A-72FD-4640-9F08-335A1A07173A}" srcOrd="5" destOrd="0" presId="urn:microsoft.com/office/officeart/2008/layout/HorizontalMultiLevelHierarchy"/>
    <dgm:cxn modelId="{7B0846AB-938B-4362-B5A9-E02B33D2AAA2}" type="presParOf" srcId="{29B19D9A-72FD-4640-9F08-335A1A07173A}" destId="{BB7522F2-3C09-4DA5-A2AD-C48976779146}" srcOrd="0" destOrd="0" presId="urn:microsoft.com/office/officeart/2008/layout/HorizontalMultiLevelHierarchy"/>
    <dgm:cxn modelId="{B7CDFF45-2E60-42E8-994E-5F6B4FAB02EB}" type="presParOf" srcId="{29B19D9A-72FD-4640-9F08-335A1A07173A}" destId="{6A844A9C-83FD-42E2-AACA-00F66F74FE85}" srcOrd="1" destOrd="0" presId="urn:microsoft.com/office/officeart/2008/layout/HorizontalMultiLevelHierarchy"/>
    <dgm:cxn modelId="{5B7E2A46-5DBD-49BC-80EA-770CD407337D}" type="presParOf" srcId="{6A844A9C-83FD-42E2-AACA-00F66F74FE85}" destId="{6081799A-0797-487A-AC26-9BAAAADABCEC}" srcOrd="0" destOrd="0" presId="urn:microsoft.com/office/officeart/2008/layout/HorizontalMultiLevelHierarchy"/>
    <dgm:cxn modelId="{0F526BE9-62F3-45D9-A715-C37F52606326}" type="presParOf" srcId="{6081799A-0797-487A-AC26-9BAAAADABCEC}" destId="{00D4F4A6-D35E-4043-8240-1628D847C645}" srcOrd="0" destOrd="0" presId="urn:microsoft.com/office/officeart/2008/layout/HorizontalMultiLevelHierarchy"/>
    <dgm:cxn modelId="{056D24C7-465D-4724-B689-A747C2A5C019}" type="presParOf" srcId="{6A844A9C-83FD-42E2-AACA-00F66F74FE85}" destId="{31F2BB2E-EDE8-492E-A10A-58B0EFDB0E40}" srcOrd="1" destOrd="0" presId="urn:microsoft.com/office/officeart/2008/layout/HorizontalMultiLevelHierarchy"/>
    <dgm:cxn modelId="{C2B864CA-6BF8-4F8E-A62A-55BDB0847AF4}" type="presParOf" srcId="{31F2BB2E-EDE8-492E-A10A-58B0EFDB0E40}" destId="{232BC6DB-6A7A-44AA-AD2B-4D69B4A02D5B}" srcOrd="0" destOrd="0" presId="urn:microsoft.com/office/officeart/2008/layout/HorizontalMultiLevelHierarchy"/>
    <dgm:cxn modelId="{49B0168F-E3F1-4B30-9810-4BF3F6BEE7A8}" type="presParOf" srcId="{31F2BB2E-EDE8-492E-A10A-58B0EFDB0E40}" destId="{B6509D27-9C4C-4985-975A-77340FEF6753}" srcOrd="1" destOrd="0" presId="urn:microsoft.com/office/officeart/2008/layout/HorizontalMultiLevelHierarchy"/>
    <dgm:cxn modelId="{839ED703-F572-45B6-9A5A-12D3488DA28B}" type="presParOf" srcId="{B6509D27-9C4C-4985-975A-77340FEF6753}" destId="{FE32C127-2C47-4CA1-934E-AB9528644CC3}" srcOrd="0" destOrd="0" presId="urn:microsoft.com/office/officeart/2008/layout/HorizontalMultiLevelHierarchy"/>
    <dgm:cxn modelId="{F9C43570-CD4E-46B2-BDC6-4A45197A352A}" type="presParOf" srcId="{FE32C127-2C47-4CA1-934E-AB9528644CC3}" destId="{93F1DDB7-68B1-4203-8AE5-CD53F04CD246}" srcOrd="0" destOrd="0" presId="urn:microsoft.com/office/officeart/2008/layout/HorizontalMultiLevelHierarchy"/>
    <dgm:cxn modelId="{D8D18E9C-FBA4-41BF-8729-81CB9993062E}" type="presParOf" srcId="{B6509D27-9C4C-4985-975A-77340FEF6753}" destId="{7B7A2776-EDA8-47ED-89AA-614128572552}" srcOrd="1" destOrd="0" presId="urn:microsoft.com/office/officeart/2008/layout/HorizontalMultiLevelHierarchy"/>
    <dgm:cxn modelId="{6BD378AE-EB76-40C4-B206-CD208AAC97DD}" type="presParOf" srcId="{7B7A2776-EDA8-47ED-89AA-614128572552}" destId="{4B1CDFAA-9D9D-4679-AB9A-C4441EECAC13}" srcOrd="0" destOrd="0" presId="urn:microsoft.com/office/officeart/2008/layout/HorizontalMultiLevelHierarchy"/>
    <dgm:cxn modelId="{E6741F6C-37AE-4AA3-AB51-12BDA94DE232}" type="presParOf" srcId="{7B7A2776-EDA8-47ED-89AA-614128572552}" destId="{70855E42-68DC-4B60-932B-7008D37DE6D8}" srcOrd="1" destOrd="0" presId="urn:microsoft.com/office/officeart/2008/layout/HorizontalMultiLevelHierarchy"/>
    <dgm:cxn modelId="{AC3BE4E7-2D32-4ECF-913F-16C595DDACE0}" type="presParOf" srcId="{6A844A9C-83FD-42E2-AACA-00F66F74FE85}" destId="{A3E116DA-8838-47EC-987C-BE42B550EDEC}" srcOrd="2" destOrd="0" presId="urn:microsoft.com/office/officeart/2008/layout/HorizontalMultiLevelHierarchy"/>
    <dgm:cxn modelId="{553A38EC-1FB3-48DB-A5AC-682A46923733}" type="presParOf" srcId="{A3E116DA-8838-47EC-987C-BE42B550EDEC}" destId="{97C89EAC-1225-4809-8A84-02E38C9C4F1D}" srcOrd="0" destOrd="0" presId="urn:microsoft.com/office/officeart/2008/layout/HorizontalMultiLevelHierarchy"/>
    <dgm:cxn modelId="{22F6FC82-2C80-41E0-A079-9B0B280AD349}" type="presParOf" srcId="{6A844A9C-83FD-42E2-AACA-00F66F74FE85}" destId="{8E872689-9887-47F4-9BC5-BCBCF3FB3FC4}" srcOrd="3" destOrd="0" presId="urn:microsoft.com/office/officeart/2008/layout/HorizontalMultiLevelHierarchy"/>
    <dgm:cxn modelId="{1F6D512F-411A-4840-A95C-B532A5BF1FF9}" type="presParOf" srcId="{8E872689-9887-47F4-9BC5-BCBCF3FB3FC4}" destId="{E6D990D8-0B0D-4F7B-A102-7345555EAD9A}" srcOrd="0" destOrd="0" presId="urn:microsoft.com/office/officeart/2008/layout/HorizontalMultiLevelHierarchy"/>
    <dgm:cxn modelId="{27C1957D-39CF-4846-A066-F3483DC2504B}" type="presParOf" srcId="{8E872689-9887-47F4-9BC5-BCBCF3FB3FC4}" destId="{D3C22786-A9B0-4E96-ACA5-FC5C17F7E816}" srcOrd="1" destOrd="0" presId="urn:microsoft.com/office/officeart/2008/layout/HorizontalMultiLevelHierarchy"/>
    <dgm:cxn modelId="{43FE095B-5CDA-45EE-B650-36485819191E}" type="presParOf" srcId="{B48AEC7B-5A47-4892-B77D-2093AB87FE33}" destId="{6F2B2656-923E-430A-AAB7-CB1B28A04898}" srcOrd="6" destOrd="0" presId="urn:microsoft.com/office/officeart/2008/layout/HorizontalMultiLevelHierarchy"/>
    <dgm:cxn modelId="{8D4294C0-8C48-413A-9736-D6A0F4921A4D}" type="presParOf" srcId="{6F2B2656-923E-430A-AAB7-CB1B28A04898}" destId="{774E6C29-AC42-473D-AC2E-FB8A0A4F9A30}" srcOrd="0" destOrd="0" presId="urn:microsoft.com/office/officeart/2008/layout/HorizontalMultiLevelHierarchy"/>
    <dgm:cxn modelId="{B679ACAA-B731-4CA2-9362-248BC3E27F67}" type="presParOf" srcId="{B48AEC7B-5A47-4892-B77D-2093AB87FE33}" destId="{0B1EE4F4-3388-4896-A4ED-19831F7D0F55}" srcOrd="7" destOrd="0" presId="urn:microsoft.com/office/officeart/2008/layout/HorizontalMultiLevelHierarchy"/>
    <dgm:cxn modelId="{D998C92C-A28A-4DC3-816D-1ADC6EFAA873}" type="presParOf" srcId="{0B1EE4F4-3388-4896-A4ED-19831F7D0F55}" destId="{3375E035-7DB6-4D1C-B919-01B799EA0923}" srcOrd="0" destOrd="0" presId="urn:microsoft.com/office/officeart/2008/layout/HorizontalMultiLevelHierarchy"/>
    <dgm:cxn modelId="{D5A87F26-B6D1-43A3-BA2D-4867EEA72849}" type="presParOf" srcId="{0B1EE4F4-3388-4896-A4ED-19831F7D0F55}" destId="{45F8AE33-1550-4F86-B308-F49FB763A9CB}" srcOrd="1" destOrd="0" presId="urn:microsoft.com/office/officeart/2008/layout/HorizontalMultiLevelHierarchy"/>
    <dgm:cxn modelId="{1F76D2A6-1925-46E9-AC79-6F4C9674AA82}" type="presParOf" srcId="{B48AEC7B-5A47-4892-B77D-2093AB87FE33}" destId="{C598AB00-205F-4813-B078-CA9236DFBC19}" srcOrd="8" destOrd="0" presId="urn:microsoft.com/office/officeart/2008/layout/HorizontalMultiLevelHierarchy"/>
    <dgm:cxn modelId="{33E37213-C2CE-4351-8BE1-2CEBAB1E1977}" type="presParOf" srcId="{C598AB00-205F-4813-B078-CA9236DFBC19}" destId="{FE392922-74ED-4661-BE02-55B065D87F1F}" srcOrd="0" destOrd="0" presId="urn:microsoft.com/office/officeart/2008/layout/HorizontalMultiLevelHierarchy"/>
    <dgm:cxn modelId="{15E4F06A-EFEC-48CF-877D-F91740FF2E9E}" type="presParOf" srcId="{B48AEC7B-5A47-4892-B77D-2093AB87FE33}" destId="{2B52F5FC-1A38-4C3D-92A8-350546767545}" srcOrd="9" destOrd="0" presId="urn:microsoft.com/office/officeart/2008/layout/HorizontalMultiLevelHierarchy"/>
    <dgm:cxn modelId="{24F4FD4A-9F29-4FD1-9B3A-66FFF5F4D4AB}" type="presParOf" srcId="{2B52F5FC-1A38-4C3D-92A8-350546767545}" destId="{B6A4BF96-A6C0-4FF5-ACEB-39F393162F42}" srcOrd="0" destOrd="0" presId="urn:microsoft.com/office/officeart/2008/layout/HorizontalMultiLevelHierarchy"/>
    <dgm:cxn modelId="{18D22DD6-3AEB-4468-A260-5C89EFD555DC}" type="presParOf" srcId="{2B52F5FC-1A38-4C3D-92A8-350546767545}" destId="{C225E609-0319-4782-BCBD-1F40645F0475}" srcOrd="1" destOrd="0" presId="urn:microsoft.com/office/officeart/2008/layout/HorizontalMultiLevelHierarchy"/>
    <dgm:cxn modelId="{E3DDB5F5-415D-45B5-9DA7-045ECA7F453A}" type="presParOf" srcId="{C225E609-0319-4782-BCBD-1F40645F0475}" destId="{DFB12388-0FA7-435B-B012-ED68EBA2BD99}" srcOrd="0" destOrd="0" presId="urn:microsoft.com/office/officeart/2008/layout/HorizontalMultiLevelHierarchy"/>
    <dgm:cxn modelId="{E96F1183-C880-4D7B-9743-F65316F11FA1}" type="presParOf" srcId="{DFB12388-0FA7-435B-B012-ED68EBA2BD99}" destId="{B6F5B5D5-C6E2-4F8A-91E9-07BFDC749A44}" srcOrd="0" destOrd="0" presId="urn:microsoft.com/office/officeart/2008/layout/HorizontalMultiLevelHierarchy"/>
    <dgm:cxn modelId="{D1D969E6-23E7-4C28-94D1-904EF81F7839}" type="presParOf" srcId="{C225E609-0319-4782-BCBD-1F40645F0475}" destId="{6CD8911C-26C1-4BA7-A6FE-643CE4A93DE6}" srcOrd="1" destOrd="0" presId="urn:microsoft.com/office/officeart/2008/layout/HorizontalMultiLevelHierarchy"/>
    <dgm:cxn modelId="{A018B3CF-FF90-48E7-B9B0-CC5C7280D429}" type="presParOf" srcId="{6CD8911C-26C1-4BA7-A6FE-643CE4A93DE6}" destId="{E8495F68-B4A0-4BD7-A7B2-7B223C6DA1E3}" srcOrd="0" destOrd="0" presId="urn:microsoft.com/office/officeart/2008/layout/HorizontalMultiLevelHierarchy"/>
    <dgm:cxn modelId="{48566915-2A17-4264-BE10-F8D142A0CE6D}" type="presParOf" srcId="{6CD8911C-26C1-4BA7-A6FE-643CE4A93DE6}" destId="{872A90F2-2AF4-4232-B7F1-8FEB0909EAA5}" srcOrd="1" destOrd="0" presId="urn:microsoft.com/office/officeart/2008/layout/HorizontalMultiLevelHierarchy"/>
    <dgm:cxn modelId="{D5F39569-8A99-463B-B8E3-5F35E395B9AD}" type="presParOf" srcId="{C225E609-0319-4782-BCBD-1F40645F0475}" destId="{7545AE5F-9E18-4241-A693-169A9BAA106D}" srcOrd="2" destOrd="0" presId="urn:microsoft.com/office/officeart/2008/layout/HorizontalMultiLevelHierarchy"/>
    <dgm:cxn modelId="{36EBE4EF-B87F-49E7-BC66-7E4AB099E553}" type="presParOf" srcId="{7545AE5F-9E18-4241-A693-169A9BAA106D}" destId="{7411D290-6907-4B00-8248-C1797D0598A7}" srcOrd="0" destOrd="0" presId="urn:microsoft.com/office/officeart/2008/layout/HorizontalMultiLevelHierarchy"/>
    <dgm:cxn modelId="{9F3F89C2-4F1A-449A-BAE0-EB06607FB719}" type="presParOf" srcId="{C225E609-0319-4782-BCBD-1F40645F0475}" destId="{0C019288-2C30-4D9D-861B-B9500230F180}" srcOrd="3" destOrd="0" presId="urn:microsoft.com/office/officeart/2008/layout/HorizontalMultiLevelHierarchy"/>
    <dgm:cxn modelId="{400B86CE-2207-4BE9-A35C-C5D2922483FC}" type="presParOf" srcId="{0C019288-2C30-4D9D-861B-B9500230F180}" destId="{4C4A39AF-2DD1-42F0-B754-8B2023C64D91}" srcOrd="0" destOrd="0" presId="urn:microsoft.com/office/officeart/2008/layout/HorizontalMultiLevelHierarchy"/>
    <dgm:cxn modelId="{122C65DB-19A2-4740-B243-9C4ACA52D884}" type="presParOf" srcId="{0C019288-2C30-4D9D-861B-B9500230F180}" destId="{05759585-A68D-402F-831A-4C70C56FE7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3D1D9-8713-4F90-AA63-9579FD4210F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2FC724A-1B3B-4641-8090-919B3F532318}">
      <dgm:prSet phldrT="[文字]"/>
      <dgm:spPr/>
      <dgm:t>
        <a:bodyPr/>
        <a:lstStyle/>
        <a:p>
          <a:r>
            <a:rPr lang="zh-TW" altLang="en-US" b="1" dirty="0"/>
            <a:t>學習活動</a:t>
          </a:r>
        </a:p>
      </dgm:t>
    </dgm:pt>
    <dgm:pt modelId="{C53E2CC2-496F-438A-97AF-4F41C2929C6A}" type="parTrans" cxnId="{2759DA6B-42D3-4312-B0FF-2724404905EC}">
      <dgm:prSet/>
      <dgm:spPr/>
      <dgm:t>
        <a:bodyPr/>
        <a:lstStyle/>
        <a:p>
          <a:endParaRPr lang="zh-TW" altLang="en-US"/>
        </a:p>
      </dgm:t>
    </dgm:pt>
    <dgm:pt modelId="{04661C4D-2899-42E6-B2E2-F56A2D0B07C7}" type="sibTrans" cxnId="{2759DA6B-42D3-4312-B0FF-2724404905EC}">
      <dgm:prSet/>
      <dgm:spPr/>
      <dgm:t>
        <a:bodyPr/>
        <a:lstStyle/>
        <a:p>
          <a:endParaRPr lang="zh-TW" altLang="en-US"/>
        </a:p>
      </dgm:t>
    </dgm:pt>
    <dgm:pt modelId="{3A37B7C3-FC22-456A-B6D3-68A985E51EC5}">
      <dgm:prSet phldrT="[文字]"/>
      <dgm:spPr/>
      <dgm:t>
        <a:bodyPr/>
        <a:lstStyle/>
        <a:p>
          <a:r>
            <a:rPr lang="zh-TW" altLang="en-US" b="1" dirty="0"/>
            <a:t>社團活動</a:t>
          </a:r>
        </a:p>
      </dgm:t>
    </dgm:pt>
    <dgm:pt modelId="{882668A1-27F7-4847-B7B8-3313803FD42D}" type="parTrans" cxnId="{0B24AD09-F1A8-479A-B86D-F51EF757F464}">
      <dgm:prSet/>
      <dgm:spPr/>
      <dgm:t>
        <a:bodyPr/>
        <a:lstStyle/>
        <a:p>
          <a:endParaRPr lang="zh-TW" altLang="en-US" b="1"/>
        </a:p>
      </dgm:t>
    </dgm:pt>
    <dgm:pt modelId="{67451482-EA49-4C61-9608-3E8EFA67B398}" type="sibTrans" cxnId="{0B24AD09-F1A8-479A-B86D-F51EF757F464}">
      <dgm:prSet/>
      <dgm:spPr/>
      <dgm:t>
        <a:bodyPr/>
        <a:lstStyle/>
        <a:p>
          <a:endParaRPr lang="zh-TW" altLang="en-US"/>
        </a:p>
      </dgm:t>
    </dgm:pt>
    <dgm:pt modelId="{683A4F9A-0724-484A-BCA6-95313046EC33}">
      <dgm:prSet phldrT="[文字]"/>
      <dgm:spPr/>
      <dgm:t>
        <a:bodyPr/>
        <a:lstStyle/>
        <a:p>
          <a:r>
            <a:rPr lang="zh-TW" altLang="en-US" b="1" dirty="0"/>
            <a:t>宣導活動</a:t>
          </a:r>
        </a:p>
      </dgm:t>
    </dgm:pt>
    <dgm:pt modelId="{923D59AD-6A22-40BC-BC66-58DBB03F9F11}" type="parTrans" cxnId="{F5A59D9B-A0D3-4181-9317-E33D8951DEA1}">
      <dgm:prSet/>
      <dgm:spPr/>
      <dgm:t>
        <a:bodyPr/>
        <a:lstStyle/>
        <a:p>
          <a:endParaRPr lang="zh-TW" altLang="en-US" b="1"/>
        </a:p>
      </dgm:t>
    </dgm:pt>
    <dgm:pt modelId="{4F6E2EBC-5091-4018-BDFE-478BA3C926F1}" type="sibTrans" cxnId="{F5A59D9B-A0D3-4181-9317-E33D8951DEA1}">
      <dgm:prSet/>
      <dgm:spPr/>
      <dgm:t>
        <a:bodyPr/>
        <a:lstStyle/>
        <a:p>
          <a:endParaRPr lang="zh-TW" altLang="en-US"/>
        </a:p>
      </dgm:t>
    </dgm:pt>
    <dgm:pt modelId="{22ED11C5-5344-4F9F-AF07-9A0444EC63E7}">
      <dgm:prSet phldrT="[文字]"/>
      <dgm:spPr/>
      <dgm:t>
        <a:bodyPr/>
        <a:lstStyle/>
        <a:p>
          <a:r>
            <a:rPr lang="zh-TW" altLang="en-US" b="1" dirty="0"/>
            <a:t>生活管理</a:t>
          </a:r>
        </a:p>
      </dgm:t>
    </dgm:pt>
    <dgm:pt modelId="{73236ADB-FABE-41EE-8955-A046678D6434}" type="parTrans" cxnId="{399A6F6E-8A4E-47C8-92E9-EF7467F8CAF4}">
      <dgm:prSet/>
      <dgm:spPr/>
      <dgm:t>
        <a:bodyPr/>
        <a:lstStyle/>
        <a:p>
          <a:endParaRPr lang="zh-TW" altLang="en-US"/>
        </a:p>
      </dgm:t>
    </dgm:pt>
    <dgm:pt modelId="{6449FE41-C71B-484D-BE20-AD73B49F092B}" type="sibTrans" cxnId="{399A6F6E-8A4E-47C8-92E9-EF7467F8CAF4}">
      <dgm:prSet/>
      <dgm:spPr/>
      <dgm:t>
        <a:bodyPr/>
        <a:lstStyle/>
        <a:p>
          <a:endParaRPr lang="zh-TW" altLang="en-US"/>
        </a:p>
      </dgm:t>
    </dgm:pt>
    <dgm:pt modelId="{0D865843-FF9E-4DE5-9CF5-97A27DE001DF}">
      <dgm:prSet phldrT="[文字]"/>
      <dgm:spPr/>
      <dgm:t>
        <a:bodyPr/>
        <a:lstStyle/>
        <a:p>
          <a:r>
            <a:rPr lang="zh-TW" altLang="en-US" b="1" dirty="0"/>
            <a:t>集會活動</a:t>
          </a:r>
        </a:p>
      </dgm:t>
    </dgm:pt>
    <dgm:pt modelId="{3DB39394-ECC0-46AF-B4B3-B4A8AEF8C46D}" type="parTrans" cxnId="{C69762CD-5775-48B7-B217-7D63ECB75EDA}">
      <dgm:prSet/>
      <dgm:spPr/>
      <dgm:t>
        <a:bodyPr/>
        <a:lstStyle/>
        <a:p>
          <a:endParaRPr lang="zh-TW" altLang="en-US" b="1"/>
        </a:p>
      </dgm:t>
    </dgm:pt>
    <dgm:pt modelId="{5467F15C-8E24-489E-A7A3-A8B78ACB75D0}" type="sibTrans" cxnId="{C69762CD-5775-48B7-B217-7D63ECB75EDA}">
      <dgm:prSet/>
      <dgm:spPr/>
      <dgm:t>
        <a:bodyPr/>
        <a:lstStyle/>
        <a:p>
          <a:endParaRPr lang="zh-TW" altLang="en-US"/>
        </a:p>
      </dgm:t>
    </dgm:pt>
    <dgm:pt modelId="{7388B39A-6795-4E9D-BC60-1292F96918AF}">
      <dgm:prSet phldrT="[文字]"/>
      <dgm:spPr/>
      <dgm:t>
        <a:bodyPr/>
        <a:lstStyle/>
        <a:p>
          <a:r>
            <a:rPr lang="zh-TW" altLang="en-US" b="1" dirty="0"/>
            <a:t>秩序禮節、生活常規</a:t>
          </a:r>
        </a:p>
      </dgm:t>
    </dgm:pt>
    <dgm:pt modelId="{91BB6BE4-649F-4AC9-8A4E-120228C05BF7}" type="parTrans" cxnId="{7049C041-4D02-4C63-AAF3-B76A41D5724E}">
      <dgm:prSet/>
      <dgm:spPr/>
      <dgm:t>
        <a:bodyPr/>
        <a:lstStyle/>
        <a:p>
          <a:endParaRPr lang="zh-TW" altLang="en-US" b="1"/>
        </a:p>
      </dgm:t>
    </dgm:pt>
    <dgm:pt modelId="{FE15282E-6978-4501-9A2A-A58551F8B23C}" type="sibTrans" cxnId="{7049C041-4D02-4C63-AAF3-B76A41D5724E}">
      <dgm:prSet/>
      <dgm:spPr/>
      <dgm:t>
        <a:bodyPr/>
        <a:lstStyle/>
        <a:p>
          <a:endParaRPr lang="zh-TW" altLang="en-US"/>
        </a:p>
      </dgm:t>
    </dgm:pt>
    <dgm:pt modelId="{A56EB693-3985-4008-8D97-502CA0B03B9A}">
      <dgm:prSet/>
      <dgm:spPr/>
      <dgm:t>
        <a:bodyPr/>
        <a:lstStyle/>
        <a:p>
          <a:r>
            <a:rPr lang="zh-TW" altLang="en-US" b="1" dirty="0"/>
            <a:t>環境衛生</a:t>
          </a:r>
        </a:p>
      </dgm:t>
    </dgm:pt>
    <dgm:pt modelId="{3CA1A3E8-6ECB-4600-8E74-B6CBAFB56BEE}" type="parTrans" cxnId="{1862B70E-F9BD-4107-B5B6-2A2F942073B1}">
      <dgm:prSet/>
      <dgm:spPr/>
      <dgm:t>
        <a:bodyPr/>
        <a:lstStyle/>
        <a:p>
          <a:endParaRPr lang="zh-TW" altLang="en-US" b="1"/>
        </a:p>
      </dgm:t>
    </dgm:pt>
    <dgm:pt modelId="{A480F607-CD9E-4A8A-8965-C7FAD864E045}" type="sibTrans" cxnId="{1862B70E-F9BD-4107-B5B6-2A2F942073B1}">
      <dgm:prSet/>
      <dgm:spPr/>
      <dgm:t>
        <a:bodyPr/>
        <a:lstStyle/>
        <a:p>
          <a:endParaRPr lang="zh-TW" altLang="en-US"/>
        </a:p>
      </dgm:t>
    </dgm:pt>
    <dgm:pt modelId="{F3EA56AB-2265-4CCC-98B9-67C37E0C018D}">
      <dgm:prSet/>
      <dgm:spPr/>
      <dgm:t>
        <a:bodyPr/>
        <a:lstStyle/>
        <a:p>
          <a:r>
            <a:rPr lang="zh-TW" altLang="en-US" b="1" dirty="0"/>
            <a:t>健康促進</a:t>
          </a:r>
        </a:p>
      </dgm:t>
    </dgm:pt>
    <dgm:pt modelId="{0D570D12-68CA-4268-BF70-04ABD1452CAA}" type="parTrans" cxnId="{A63685D0-78AB-4BA1-914A-9EEA384D35F6}">
      <dgm:prSet/>
      <dgm:spPr/>
      <dgm:t>
        <a:bodyPr/>
        <a:lstStyle/>
        <a:p>
          <a:endParaRPr lang="zh-TW" altLang="en-US" b="1"/>
        </a:p>
      </dgm:t>
    </dgm:pt>
    <dgm:pt modelId="{224D7253-655E-44A4-88FF-20A66F4D06B0}" type="sibTrans" cxnId="{A63685D0-78AB-4BA1-914A-9EEA384D35F6}">
      <dgm:prSet/>
      <dgm:spPr/>
      <dgm:t>
        <a:bodyPr/>
        <a:lstStyle/>
        <a:p>
          <a:endParaRPr lang="zh-TW" altLang="en-US"/>
        </a:p>
      </dgm:t>
    </dgm:pt>
    <dgm:pt modelId="{9E56BDE9-C056-4DB0-A5FF-BB78F40DA290}">
      <dgm:prSet/>
      <dgm:spPr/>
      <dgm:t>
        <a:bodyPr/>
        <a:lstStyle/>
        <a:p>
          <a:r>
            <a:rPr lang="zh-TW" altLang="en-US" b="1" dirty="0"/>
            <a:t>體育競賽</a:t>
          </a:r>
        </a:p>
      </dgm:t>
    </dgm:pt>
    <dgm:pt modelId="{8F6590DC-15AA-45FD-A768-8AA05FCB3827}" type="parTrans" cxnId="{E8B4CC43-42CF-4A7C-BA6A-A6533A1DAA91}">
      <dgm:prSet/>
      <dgm:spPr/>
      <dgm:t>
        <a:bodyPr/>
        <a:lstStyle/>
        <a:p>
          <a:endParaRPr lang="zh-TW" altLang="en-US" b="1"/>
        </a:p>
      </dgm:t>
    </dgm:pt>
    <dgm:pt modelId="{44A88361-CB69-42A9-9559-0657E61C1157}" type="sibTrans" cxnId="{E8B4CC43-42CF-4A7C-BA6A-A6533A1DAA91}">
      <dgm:prSet/>
      <dgm:spPr/>
      <dgm:t>
        <a:bodyPr/>
        <a:lstStyle/>
        <a:p>
          <a:endParaRPr lang="zh-TW" altLang="en-US"/>
        </a:p>
      </dgm:t>
    </dgm:pt>
    <dgm:pt modelId="{F5BD4D2E-AF24-47A6-9F55-3270FE1EEBA8}">
      <dgm:prSet/>
      <dgm:spPr/>
      <dgm:t>
        <a:bodyPr/>
        <a:lstStyle/>
        <a:p>
          <a:r>
            <a:rPr lang="zh-TW" altLang="en-US" b="1" dirty="0"/>
            <a:t>請假、出缺勤</a:t>
          </a:r>
        </a:p>
      </dgm:t>
    </dgm:pt>
    <dgm:pt modelId="{27E66AC6-89F5-40FD-9E50-9085B96AE279}" type="parTrans" cxnId="{30B23F18-F654-429A-BF39-AD34405B222E}">
      <dgm:prSet/>
      <dgm:spPr/>
      <dgm:t>
        <a:bodyPr/>
        <a:lstStyle/>
        <a:p>
          <a:endParaRPr lang="zh-TW" altLang="en-US" b="1"/>
        </a:p>
      </dgm:t>
    </dgm:pt>
    <dgm:pt modelId="{9642D6A0-725B-470C-8AE8-B04974456A3F}" type="sibTrans" cxnId="{30B23F18-F654-429A-BF39-AD34405B222E}">
      <dgm:prSet/>
      <dgm:spPr/>
      <dgm:t>
        <a:bodyPr/>
        <a:lstStyle/>
        <a:p>
          <a:endParaRPr lang="zh-TW" altLang="en-US"/>
        </a:p>
      </dgm:t>
    </dgm:pt>
    <dgm:pt modelId="{A94EADF4-1354-4071-AF97-263281337129}">
      <dgm:prSet/>
      <dgm:spPr/>
      <dgm:t>
        <a:bodyPr/>
        <a:lstStyle/>
        <a:p>
          <a:r>
            <a:rPr lang="zh-TW" altLang="en-US" b="1" dirty="0"/>
            <a:t>防治校園暴力、維護校園安全</a:t>
          </a:r>
        </a:p>
      </dgm:t>
    </dgm:pt>
    <dgm:pt modelId="{770C8EAD-50EE-4D2D-8CC9-279405527374}" type="parTrans" cxnId="{856DA976-CDA8-40B9-BF0E-A6D0335CEDBD}">
      <dgm:prSet/>
      <dgm:spPr/>
      <dgm:t>
        <a:bodyPr/>
        <a:lstStyle/>
        <a:p>
          <a:endParaRPr lang="zh-TW" altLang="en-US" b="1"/>
        </a:p>
      </dgm:t>
    </dgm:pt>
    <dgm:pt modelId="{A6D9E9F5-882D-4795-8BC1-550748D572A2}" type="sibTrans" cxnId="{856DA976-CDA8-40B9-BF0E-A6D0335CEDBD}">
      <dgm:prSet/>
      <dgm:spPr/>
      <dgm:t>
        <a:bodyPr/>
        <a:lstStyle/>
        <a:p>
          <a:endParaRPr lang="zh-TW" altLang="en-US"/>
        </a:p>
      </dgm:t>
    </dgm:pt>
    <dgm:pt modelId="{5C7DED1C-8C0D-46D4-A123-8E064AFE44BA}">
      <dgm:prSet/>
      <dgm:spPr/>
      <dgm:t>
        <a:bodyPr/>
        <a:lstStyle/>
        <a:p>
          <a:r>
            <a:rPr lang="zh-TW" altLang="en-US" b="1" dirty="0"/>
            <a:t>整潔工作</a:t>
          </a:r>
        </a:p>
      </dgm:t>
    </dgm:pt>
    <dgm:pt modelId="{F4AD0C4E-C7F3-4F5F-9F94-E0CD3AE5940B}" type="parTrans" cxnId="{94911F4A-EA4A-4472-9EB4-AC122744BB7B}">
      <dgm:prSet/>
      <dgm:spPr/>
      <dgm:t>
        <a:bodyPr/>
        <a:lstStyle/>
        <a:p>
          <a:endParaRPr lang="zh-TW" altLang="en-US" b="1"/>
        </a:p>
      </dgm:t>
    </dgm:pt>
    <dgm:pt modelId="{83D5B54B-DF3A-4611-9D1A-A6DFFDEF1A92}" type="sibTrans" cxnId="{94911F4A-EA4A-4472-9EB4-AC122744BB7B}">
      <dgm:prSet/>
      <dgm:spPr/>
      <dgm:t>
        <a:bodyPr/>
        <a:lstStyle/>
        <a:p>
          <a:endParaRPr lang="zh-TW" altLang="en-US"/>
        </a:p>
      </dgm:t>
    </dgm:pt>
    <dgm:pt modelId="{812EC35D-974D-41EE-B4BF-CD4EEEF35AF9}">
      <dgm:prSet/>
      <dgm:spPr/>
      <dgm:t>
        <a:bodyPr/>
        <a:lstStyle/>
        <a:p>
          <a:r>
            <a:rPr lang="zh-TW" altLang="en-US" b="1" dirty="0"/>
            <a:t>校外教學</a:t>
          </a:r>
        </a:p>
      </dgm:t>
    </dgm:pt>
    <dgm:pt modelId="{36CF6B51-7436-4ED3-AEC7-5DFE5B1BC309}" type="parTrans" cxnId="{D4FE8521-5046-4A30-8A09-BE361622DEF9}">
      <dgm:prSet/>
      <dgm:spPr/>
      <dgm:t>
        <a:bodyPr/>
        <a:lstStyle/>
        <a:p>
          <a:endParaRPr lang="zh-TW" altLang="en-US" b="1"/>
        </a:p>
      </dgm:t>
    </dgm:pt>
    <dgm:pt modelId="{F53A8F42-3F69-4E98-8DCB-F430679E4F18}" type="sibTrans" cxnId="{D4FE8521-5046-4A30-8A09-BE361622DEF9}">
      <dgm:prSet/>
      <dgm:spPr/>
      <dgm:t>
        <a:bodyPr/>
        <a:lstStyle/>
        <a:p>
          <a:endParaRPr lang="zh-TW" altLang="en-US"/>
        </a:p>
      </dgm:t>
    </dgm:pt>
    <dgm:pt modelId="{5E1E3E26-EBBA-40F2-A415-692DCAD6C91C}">
      <dgm:prSet/>
      <dgm:spPr/>
      <dgm:t>
        <a:bodyPr/>
        <a:lstStyle/>
        <a:p>
          <a:r>
            <a:rPr lang="zh-TW" altLang="en-US" b="1" dirty="0"/>
            <a:t>服裝儀容</a:t>
          </a:r>
        </a:p>
      </dgm:t>
    </dgm:pt>
    <dgm:pt modelId="{520C93D1-E3CA-4976-9B32-5881ED9655C4}" type="parTrans" cxnId="{A70E7CDF-929B-461C-AF86-190C2F996152}">
      <dgm:prSet/>
      <dgm:spPr/>
      <dgm:t>
        <a:bodyPr/>
        <a:lstStyle/>
        <a:p>
          <a:endParaRPr lang="zh-TW" altLang="en-US" b="1"/>
        </a:p>
      </dgm:t>
    </dgm:pt>
    <dgm:pt modelId="{5F96610A-6A51-4122-8F7C-53CFD38C8E58}" type="sibTrans" cxnId="{A70E7CDF-929B-461C-AF86-190C2F996152}">
      <dgm:prSet/>
      <dgm:spPr/>
      <dgm:t>
        <a:bodyPr/>
        <a:lstStyle/>
        <a:p>
          <a:endParaRPr lang="zh-TW" altLang="en-US"/>
        </a:p>
      </dgm:t>
    </dgm:pt>
    <dgm:pt modelId="{4482FA9D-04C6-49E1-AE3B-1D3CCFB79754}">
      <dgm:prSet/>
      <dgm:spPr/>
      <dgm:t>
        <a:bodyPr/>
        <a:lstStyle/>
        <a:p>
          <a:r>
            <a:rPr lang="zh-TW" altLang="en-US" b="1" dirty="0"/>
            <a:t>公共服務</a:t>
          </a:r>
        </a:p>
      </dgm:t>
    </dgm:pt>
    <dgm:pt modelId="{2CCB9773-816B-4013-B6C5-C308D273F38E}" type="parTrans" cxnId="{DE2E1516-14A1-47D0-839A-0DE9D773F801}">
      <dgm:prSet/>
      <dgm:spPr/>
      <dgm:t>
        <a:bodyPr/>
        <a:lstStyle/>
        <a:p>
          <a:endParaRPr lang="zh-TW" altLang="en-US"/>
        </a:p>
      </dgm:t>
    </dgm:pt>
    <dgm:pt modelId="{9738AF5C-93BF-4E65-849C-430AB2985867}" type="sibTrans" cxnId="{DE2E1516-14A1-47D0-839A-0DE9D773F801}">
      <dgm:prSet/>
      <dgm:spPr/>
      <dgm:t>
        <a:bodyPr/>
        <a:lstStyle/>
        <a:p>
          <a:endParaRPr lang="zh-TW" altLang="en-US"/>
        </a:p>
      </dgm:t>
    </dgm:pt>
    <dgm:pt modelId="{9FCB945B-FEF9-459E-A76B-7E45AAED02FB}" type="pres">
      <dgm:prSet presAssocID="{A223D1D9-8713-4F90-AA63-9579FD4210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930877-0063-449C-AF06-D65B6EDE2E71}" type="pres">
      <dgm:prSet presAssocID="{92FC724A-1B3B-4641-8090-919B3F532318}" presName="root" presStyleCnt="0"/>
      <dgm:spPr/>
    </dgm:pt>
    <dgm:pt modelId="{A00570E8-E29F-40E5-8994-387279C4E047}" type="pres">
      <dgm:prSet presAssocID="{92FC724A-1B3B-4641-8090-919B3F532318}" presName="rootComposite" presStyleCnt="0"/>
      <dgm:spPr/>
    </dgm:pt>
    <dgm:pt modelId="{E84F24BC-9188-48C9-B66C-0F1E29F368CB}" type="pres">
      <dgm:prSet presAssocID="{92FC724A-1B3B-4641-8090-919B3F532318}" presName="rootText" presStyleLbl="node1" presStyleIdx="0" presStyleCnt="2" custScaleX="156344"/>
      <dgm:spPr/>
    </dgm:pt>
    <dgm:pt modelId="{BB1B54F6-7E02-4788-A5F1-1525564A303D}" type="pres">
      <dgm:prSet presAssocID="{92FC724A-1B3B-4641-8090-919B3F532318}" presName="rootConnector" presStyleLbl="node1" presStyleIdx="0" presStyleCnt="2"/>
      <dgm:spPr/>
    </dgm:pt>
    <dgm:pt modelId="{DC7FE202-9139-4B20-96F0-4573EC52EB08}" type="pres">
      <dgm:prSet presAssocID="{92FC724A-1B3B-4641-8090-919B3F532318}" presName="childShape" presStyleCnt="0"/>
      <dgm:spPr/>
    </dgm:pt>
    <dgm:pt modelId="{21F87A79-0F98-4103-B130-7DB42095E17B}" type="pres">
      <dgm:prSet presAssocID="{882668A1-27F7-4847-B7B8-3313803FD42D}" presName="Name13" presStyleLbl="parChTrans1D2" presStyleIdx="0" presStyleCnt="13"/>
      <dgm:spPr/>
    </dgm:pt>
    <dgm:pt modelId="{6CD440FB-C623-491A-9FAF-810DECF95AEA}" type="pres">
      <dgm:prSet presAssocID="{3A37B7C3-FC22-456A-B6D3-68A985E51EC5}" presName="childText" presStyleLbl="bgAcc1" presStyleIdx="0" presStyleCnt="13" custScaleX="158217">
        <dgm:presLayoutVars>
          <dgm:bulletEnabled val="1"/>
        </dgm:presLayoutVars>
      </dgm:prSet>
      <dgm:spPr/>
    </dgm:pt>
    <dgm:pt modelId="{F0E413CB-A03C-404E-89CE-E2A433EF12FD}" type="pres">
      <dgm:prSet presAssocID="{36CF6B51-7436-4ED3-AEC7-5DFE5B1BC309}" presName="Name13" presStyleLbl="parChTrans1D2" presStyleIdx="1" presStyleCnt="13"/>
      <dgm:spPr/>
    </dgm:pt>
    <dgm:pt modelId="{0A03995F-C16C-4362-9BA4-64FEBEAAE07E}" type="pres">
      <dgm:prSet presAssocID="{812EC35D-974D-41EE-B4BF-CD4EEEF35AF9}" presName="childText" presStyleLbl="bgAcc1" presStyleIdx="1" presStyleCnt="13" custScaleX="155247">
        <dgm:presLayoutVars>
          <dgm:bulletEnabled val="1"/>
        </dgm:presLayoutVars>
      </dgm:prSet>
      <dgm:spPr/>
    </dgm:pt>
    <dgm:pt modelId="{92C2D370-DBC9-4933-A74B-D33D9B00A928}" type="pres">
      <dgm:prSet presAssocID="{923D59AD-6A22-40BC-BC66-58DBB03F9F11}" presName="Name13" presStyleLbl="parChTrans1D2" presStyleIdx="2" presStyleCnt="13"/>
      <dgm:spPr/>
    </dgm:pt>
    <dgm:pt modelId="{805AF9CC-239B-4555-B93A-BEA34A3287ED}" type="pres">
      <dgm:prSet presAssocID="{683A4F9A-0724-484A-BCA6-95313046EC33}" presName="childText" presStyleLbl="bgAcc1" presStyleIdx="2" presStyleCnt="13" custScaleX="158217">
        <dgm:presLayoutVars>
          <dgm:bulletEnabled val="1"/>
        </dgm:presLayoutVars>
      </dgm:prSet>
      <dgm:spPr/>
    </dgm:pt>
    <dgm:pt modelId="{4ABDE21E-B733-4919-8FEA-168C16CE1EB0}" type="pres">
      <dgm:prSet presAssocID="{2CCB9773-816B-4013-B6C5-C308D273F38E}" presName="Name13" presStyleLbl="parChTrans1D2" presStyleIdx="3" presStyleCnt="13"/>
      <dgm:spPr/>
    </dgm:pt>
    <dgm:pt modelId="{03988E20-ACDC-4C41-A51B-2941B4A2606A}" type="pres">
      <dgm:prSet presAssocID="{4482FA9D-04C6-49E1-AE3B-1D3CCFB79754}" presName="childText" presStyleLbl="bgAcc1" presStyleIdx="3" presStyleCnt="13" custScaleX="156048">
        <dgm:presLayoutVars>
          <dgm:bulletEnabled val="1"/>
        </dgm:presLayoutVars>
      </dgm:prSet>
      <dgm:spPr/>
    </dgm:pt>
    <dgm:pt modelId="{B73731E3-EB60-4D0D-A3E8-C0A514207A0C}" type="pres">
      <dgm:prSet presAssocID="{3CA1A3E8-6ECB-4600-8E74-B6CBAFB56BEE}" presName="Name13" presStyleLbl="parChTrans1D2" presStyleIdx="4" presStyleCnt="13"/>
      <dgm:spPr/>
    </dgm:pt>
    <dgm:pt modelId="{7B23CAC8-F018-434D-8754-5D241F0DE7F2}" type="pres">
      <dgm:prSet presAssocID="{A56EB693-3985-4008-8D97-502CA0B03B9A}" presName="childText" presStyleLbl="bgAcc1" presStyleIdx="4" presStyleCnt="13" custScaleX="158217">
        <dgm:presLayoutVars>
          <dgm:bulletEnabled val="1"/>
        </dgm:presLayoutVars>
      </dgm:prSet>
      <dgm:spPr/>
    </dgm:pt>
    <dgm:pt modelId="{2EBA7DED-4929-4E07-B012-02DD41A62C8F}" type="pres">
      <dgm:prSet presAssocID="{0D570D12-68CA-4268-BF70-04ABD1452CAA}" presName="Name13" presStyleLbl="parChTrans1D2" presStyleIdx="5" presStyleCnt="13"/>
      <dgm:spPr/>
    </dgm:pt>
    <dgm:pt modelId="{B8C1ABE8-5AC2-46B9-80B6-68387D491EA6}" type="pres">
      <dgm:prSet presAssocID="{F3EA56AB-2265-4CCC-98B9-67C37E0C018D}" presName="childText" presStyleLbl="bgAcc1" presStyleIdx="5" presStyleCnt="13" custScaleX="161161">
        <dgm:presLayoutVars>
          <dgm:bulletEnabled val="1"/>
        </dgm:presLayoutVars>
      </dgm:prSet>
      <dgm:spPr/>
    </dgm:pt>
    <dgm:pt modelId="{81887A49-8C7A-49CB-959A-9AC8C2962972}" type="pres">
      <dgm:prSet presAssocID="{8F6590DC-15AA-45FD-A768-8AA05FCB3827}" presName="Name13" presStyleLbl="parChTrans1D2" presStyleIdx="6" presStyleCnt="13"/>
      <dgm:spPr/>
    </dgm:pt>
    <dgm:pt modelId="{F8D8EB04-1D46-4A9B-84C4-C5E64B5CD0B9}" type="pres">
      <dgm:prSet presAssocID="{9E56BDE9-C056-4DB0-A5FF-BB78F40DA290}" presName="childText" presStyleLbl="bgAcc1" presStyleIdx="6" presStyleCnt="13" custScaleX="158217">
        <dgm:presLayoutVars>
          <dgm:bulletEnabled val="1"/>
        </dgm:presLayoutVars>
      </dgm:prSet>
      <dgm:spPr/>
    </dgm:pt>
    <dgm:pt modelId="{03B9A7AE-21A3-4640-B5DA-B47DF9A0CEB9}" type="pres">
      <dgm:prSet presAssocID="{22ED11C5-5344-4F9F-AF07-9A0444EC63E7}" presName="root" presStyleCnt="0"/>
      <dgm:spPr/>
    </dgm:pt>
    <dgm:pt modelId="{8D4FFE19-5EEE-4AE7-91CA-93ABE7027146}" type="pres">
      <dgm:prSet presAssocID="{22ED11C5-5344-4F9F-AF07-9A0444EC63E7}" presName="rootComposite" presStyleCnt="0"/>
      <dgm:spPr/>
    </dgm:pt>
    <dgm:pt modelId="{6D857BB8-ED98-46C8-883D-D59387B2879A}" type="pres">
      <dgm:prSet presAssocID="{22ED11C5-5344-4F9F-AF07-9A0444EC63E7}" presName="rootText" presStyleLbl="node1" presStyleIdx="1" presStyleCnt="2" custScaleX="148929"/>
      <dgm:spPr/>
    </dgm:pt>
    <dgm:pt modelId="{AA722C61-CC9C-4287-B3DC-1304A078D6B2}" type="pres">
      <dgm:prSet presAssocID="{22ED11C5-5344-4F9F-AF07-9A0444EC63E7}" presName="rootConnector" presStyleLbl="node1" presStyleIdx="1" presStyleCnt="2"/>
      <dgm:spPr/>
    </dgm:pt>
    <dgm:pt modelId="{BC5A3DE6-1C5F-478F-B0BF-67A9A68E4B20}" type="pres">
      <dgm:prSet presAssocID="{22ED11C5-5344-4F9F-AF07-9A0444EC63E7}" presName="childShape" presStyleCnt="0"/>
      <dgm:spPr/>
    </dgm:pt>
    <dgm:pt modelId="{D8DCA239-0C96-4A10-A968-6C8828EA4E29}" type="pres">
      <dgm:prSet presAssocID="{3DB39394-ECC0-46AF-B4B3-B4A8AEF8C46D}" presName="Name13" presStyleLbl="parChTrans1D2" presStyleIdx="7" presStyleCnt="13"/>
      <dgm:spPr/>
    </dgm:pt>
    <dgm:pt modelId="{B61EEBF0-0A8A-47E9-AF54-8F09A45E2A1E}" type="pres">
      <dgm:prSet presAssocID="{0D865843-FF9E-4DE5-9CF5-97A27DE001DF}" presName="childText" presStyleLbl="bgAcc1" presStyleIdx="7" presStyleCnt="13" custScaleX="161094">
        <dgm:presLayoutVars>
          <dgm:bulletEnabled val="1"/>
        </dgm:presLayoutVars>
      </dgm:prSet>
      <dgm:spPr/>
    </dgm:pt>
    <dgm:pt modelId="{8D6C7573-1CE8-427C-997E-DE7AB845AE25}" type="pres">
      <dgm:prSet presAssocID="{520C93D1-E3CA-4976-9B32-5881ED9655C4}" presName="Name13" presStyleLbl="parChTrans1D2" presStyleIdx="8" presStyleCnt="13"/>
      <dgm:spPr/>
    </dgm:pt>
    <dgm:pt modelId="{3F5DFBF2-6ACB-4839-B073-566E5F025BB5}" type="pres">
      <dgm:prSet presAssocID="{5E1E3E26-EBBA-40F2-A415-692DCAD6C91C}" presName="childText" presStyleLbl="bgAcc1" presStyleIdx="8" presStyleCnt="13" custScaleX="161094">
        <dgm:presLayoutVars>
          <dgm:bulletEnabled val="1"/>
        </dgm:presLayoutVars>
      </dgm:prSet>
      <dgm:spPr/>
    </dgm:pt>
    <dgm:pt modelId="{EE4E1B1E-7C50-4C7D-B362-48C5AF7DB9E8}" type="pres">
      <dgm:prSet presAssocID="{91BB6BE4-649F-4AC9-8A4E-120228C05BF7}" presName="Name13" presStyleLbl="parChTrans1D2" presStyleIdx="9" presStyleCnt="13"/>
      <dgm:spPr/>
    </dgm:pt>
    <dgm:pt modelId="{99D6AC6C-6FCC-41B0-B8F1-C20702EB1CB7}" type="pres">
      <dgm:prSet presAssocID="{7388B39A-6795-4E9D-BC60-1292F96918AF}" presName="childText" presStyleLbl="bgAcc1" presStyleIdx="9" presStyleCnt="13" custScaleX="230951">
        <dgm:presLayoutVars>
          <dgm:bulletEnabled val="1"/>
        </dgm:presLayoutVars>
      </dgm:prSet>
      <dgm:spPr/>
    </dgm:pt>
    <dgm:pt modelId="{A1FC7F26-432D-4C88-8CD8-84273528BD10}" type="pres">
      <dgm:prSet presAssocID="{27E66AC6-89F5-40FD-9E50-9085B96AE279}" presName="Name13" presStyleLbl="parChTrans1D2" presStyleIdx="10" presStyleCnt="13"/>
      <dgm:spPr/>
    </dgm:pt>
    <dgm:pt modelId="{43D7BF5E-FD2D-426B-B17E-5BB861FB63A8}" type="pres">
      <dgm:prSet presAssocID="{F5BD4D2E-AF24-47A6-9F55-3270FE1EEBA8}" presName="childText" presStyleLbl="bgAcc1" presStyleIdx="10" presStyleCnt="13" custScaleX="173313">
        <dgm:presLayoutVars>
          <dgm:bulletEnabled val="1"/>
        </dgm:presLayoutVars>
      </dgm:prSet>
      <dgm:spPr/>
    </dgm:pt>
    <dgm:pt modelId="{778DFDD5-B01E-46C2-963C-41FBC091ECCB}" type="pres">
      <dgm:prSet presAssocID="{770C8EAD-50EE-4D2D-8CC9-279405527374}" presName="Name13" presStyleLbl="parChTrans1D2" presStyleIdx="11" presStyleCnt="13"/>
      <dgm:spPr/>
    </dgm:pt>
    <dgm:pt modelId="{62582BD0-911F-4E43-BB3B-9FFA89E2F941}" type="pres">
      <dgm:prSet presAssocID="{A94EADF4-1354-4071-AF97-263281337129}" presName="childText" presStyleLbl="bgAcc1" presStyleIdx="11" presStyleCnt="13" custScaleX="316483">
        <dgm:presLayoutVars>
          <dgm:bulletEnabled val="1"/>
        </dgm:presLayoutVars>
      </dgm:prSet>
      <dgm:spPr/>
    </dgm:pt>
    <dgm:pt modelId="{32ACA38A-CC39-4FFB-97C3-8E0F4B783420}" type="pres">
      <dgm:prSet presAssocID="{F4AD0C4E-C7F3-4F5F-9F94-E0CD3AE5940B}" presName="Name13" presStyleLbl="parChTrans1D2" presStyleIdx="12" presStyleCnt="13"/>
      <dgm:spPr/>
    </dgm:pt>
    <dgm:pt modelId="{120D14BB-B61E-4D76-AFF1-13A13EBC60EA}" type="pres">
      <dgm:prSet presAssocID="{5C7DED1C-8C0D-46D4-A123-8E064AFE44BA}" presName="childText" presStyleLbl="bgAcc1" presStyleIdx="12" presStyleCnt="13" custScaleX="161094">
        <dgm:presLayoutVars>
          <dgm:bulletEnabled val="1"/>
        </dgm:presLayoutVars>
      </dgm:prSet>
      <dgm:spPr/>
    </dgm:pt>
  </dgm:ptLst>
  <dgm:cxnLst>
    <dgm:cxn modelId="{55D36306-BB3C-4908-84A1-038CB7E8838E}" type="presOf" srcId="{812EC35D-974D-41EE-B4BF-CD4EEEF35AF9}" destId="{0A03995F-C16C-4362-9BA4-64FEBEAAE07E}" srcOrd="0" destOrd="0" presId="urn:microsoft.com/office/officeart/2005/8/layout/hierarchy3"/>
    <dgm:cxn modelId="{72F0A907-663B-4F8E-A4AE-2044B81508CF}" type="presOf" srcId="{3A37B7C3-FC22-456A-B6D3-68A985E51EC5}" destId="{6CD440FB-C623-491A-9FAF-810DECF95AEA}" srcOrd="0" destOrd="0" presId="urn:microsoft.com/office/officeart/2005/8/layout/hierarchy3"/>
    <dgm:cxn modelId="{0B24AD09-F1A8-479A-B86D-F51EF757F464}" srcId="{92FC724A-1B3B-4641-8090-919B3F532318}" destId="{3A37B7C3-FC22-456A-B6D3-68A985E51EC5}" srcOrd="0" destOrd="0" parTransId="{882668A1-27F7-4847-B7B8-3313803FD42D}" sibTransId="{67451482-EA49-4C61-9608-3E8EFA67B398}"/>
    <dgm:cxn modelId="{1862B70E-F9BD-4107-B5B6-2A2F942073B1}" srcId="{92FC724A-1B3B-4641-8090-919B3F532318}" destId="{A56EB693-3985-4008-8D97-502CA0B03B9A}" srcOrd="4" destOrd="0" parTransId="{3CA1A3E8-6ECB-4600-8E74-B6CBAFB56BEE}" sibTransId="{A480F607-CD9E-4A8A-8965-C7FAD864E045}"/>
    <dgm:cxn modelId="{26E6A114-4235-45F0-B473-A3784D33C450}" type="presOf" srcId="{770C8EAD-50EE-4D2D-8CC9-279405527374}" destId="{778DFDD5-B01E-46C2-963C-41FBC091ECCB}" srcOrd="0" destOrd="0" presId="urn:microsoft.com/office/officeart/2005/8/layout/hierarchy3"/>
    <dgm:cxn modelId="{DE2E1516-14A1-47D0-839A-0DE9D773F801}" srcId="{92FC724A-1B3B-4641-8090-919B3F532318}" destId="{4482FA9D-04C6-49E1-AE3B-1D3CCFB79754}" srcOrd="3" destOrd="0" parTransId="{2CCB9773-816B-4013-B6C5-C308D273F38E}" sibTransId="{9738AF5C-93BF-4E65-849C-430AB2985867}"/>
    <dgm:cxn modelId="{30B23F18-F654-429A-BF39-AD34405B222E}" srcId="{22ED11C5-5344-4F9F-AF07-9A0444EC63E7}" destId="{F5BD4D2E-AF24-47A6-9F55-3270FE1EEBA8}" srcOrd="3" destOrd="0" parTransId="{27E66AC6-89F5-40FD-9E50-9085B96AE279}" sibTransId="{9642D6A0-725B-470C-8AE8-B04974456A3F}"/>
    <dgm:cxn modelId="{8F04F11C-0A3A-498D-BE68-4BBCB946A883}" type="presOf" srcId="{92FC724A-1B3B-4641-8090-919B3F532318}" destId="{BB1B54F6-7E02-4788-A5F1-1525564A303D}" srcOrd="1" destOrd="0" presId="urn:microsoft.com/office/officeart/2005/8/layout/hierarchy3"/>
    <dgm:cxn modelId="{D4FE8521-5046-4A30-8A09-BE361622DEF9}" srcId="{92FC724A-1B3B-4641-8090-919B3F532318}" destId="{812EC35D-974D-41EE-B4BF-CD4EEEF35AF9}" srcOrd="1" destOrd="0" parTransId="{36CF6B51-7436-4ED3-AEC7-5DFE5B1BC309}" sibTransId="{F53A8F42-3F69-4E98-8DCB-F430679E4F18}"/>
    <dgm:cxn modelId="{D10EF923-CCDA-4070-AF03-D9E89333264A}" type="presOf" srcId="{882668A1-27F7-4847-B7B8-3313803FD42D}" destId="{21F87A79-0F98-4103-B130-7DB42095E17B}" srcOrd="0" destOrd="0" presId="urn:microsoft.com/office/officeart/2005/8/layout/hierarchy3"/>
    <dgm:cxn modelId="{6C115528-BFD5-4D92-BB21-9F564B739D3E}" type="presOf" srcId="{22ED11C5-5344-4F9F-AF07-9A0444EC63E7}" destId="{AA722C61-CC9C-4287-B3DC-1304A078D6B2}" srcOrd="1" destOrd="0" presId="urn:microsoft.com/office/officeart/2005/8/layout/hierarchy3"/>
    <dgm:cxn modelId="{91B4B92A-D793-4C96-B6BE-C0926017059A}" type="presOf" srcId="{A94EADF4-1354-4071-AF97-263281337129}" destId="{62582BD0-911F-4E43-BB3B-9FFA89E2F941}" srcOrd="0" destOrd="0" presId="urn:microsoft.com/office/officeart/2005/8/layout/hierarchy3"/>
    <dgm:cxn modelId="{911E582C-BCA3-4503-AFF9-BF84E6235A5D}" type="presOf" srcId="{0D570D12-68CA-4268-BF70-04ABD1452CAA}" destId="{2EBA7DED-4929-4E07-B012-02DD41A62C8F}" srcOrd="0" destOrd="0" presId="urn:microsoft.com/office/officeart/2005/8/layout/hierarchy3"/>
    <dgm:cxn modelId="{41AAD63C-1E6E-4330-B4FD-0AD9F4B01533}" type="presOf" srcId="{F4AD0C4E-C7F3-4F5F-9F94-E0CD3AE5940B}" destId="{32ACA38A-CC39-4FFB-97C3-8E0F4B783420}" srcOrd="0" destOrd="0" presId="urn:microsoft.com/office/officeart/2005/8/layout/hierarchy3"/>
    <dgm:cxn modelId="{B1334B60-4DB3-4A34-B60B-02F00CBB70A1}" type="presOf" srcId="{3CA1A3E8-6ECB-4600-8E74-B6CBAFB56BEE}" destId="{B73731E3-EB60-4D0D-A3E8-C0A514207A0C}" srcOrd="0" destOrd="0" presId="urn:microsoft.com/office/officeart/2005/8/layout/hierarchy3"/>
    <dgm:cxn modelId="{7049C041-4D02-4C63-AAF3-B76A41D5724E}" srcId="{22ED11C5-5344-4F9F-AF07-9A0444EC63E7}" destId="{7388B39A-6795-4E9D-BC60-1292F96918AF}" srcOrd="2" destOrd="0" parTransId="{91BB6BE4-649F-4AC9-8A4E-120228C05BF7}" sibTransId="{FE15282E-6978-4501-9A2A-A58551F8B23C}"/>
    <dgm:cxn modelId="{E8B4CC43-42CF-4A7C-BA6A-A6533A1DAA91}" srcId="{92FC724A-1B3B-4641-8090-919B3F532318}" destId="{9E56BDE9-C056-4DB0-A5FF-BB78F40DA290}" srcOrd="6" destOrd="0" parTransId="{8F6590DC-15AA-45FD-A768-8AA05FCB3827}" sibTransId="{44A88361-CB69-42A9-9559-0657E61C1157}"/>
    <dgm:cxn modelId="{94911F4A-EA4A-4472-9EB4-AC122744BB7B}" srcId="{22ED11C5-5344-4F9F-AF07-9A0444EC63E7}" destId="{5C7DED1C-8C0D-46D4-A123-8E064AFE44BA}" srcOrd="5" destOrd="0" parTransId="{F4AD0C4E-C7F3-4F5F-9F94-E0CD3AE5940B}" sibTransId="{83D5B54B-DF3A-4611-9D1A-A6DFFDEF1A92}"/>
    <dgm:cxn modelId="{504B726A-85E2-4525-B905-8B9F3B2F2F0B}" type="presOf" srcId="{683A4F9A-0724-484A-BCA6-95313046EC33}" destId="{805AF9CC-239B-4555-B93A-BEA34A3287ED}" srcOrd="0" destOrd="0" presId="urn:microsoft.com/office/officeart/2005/8/layout/hierarchy3"/>
    <dgm:cxn modelId="{6059356B-A83C-40CF-90FF-ED55FA7A2DFE}" type="presOf" srcId="{A223D1D9-8713-4F90-AA63-9579FD4210F2}" destId="{9FCB945B-FEF9-459E-A76B-7E45AAED02FB}" srcOrd="0" destOrd="0" presId="urn:microsoft.com/office/officeart/2005/8/layout/hierarchy3"/>
    <dgm:cxn modelId="{2759DA6B-42D3-4312-B0FF-2724404905EC}" srcId="{A223D1D9-8713-4F90-AA63-9579FD4210F2}" destId="{92FC724A-1B3B-4641-8090-919B3F532318}" srcOrd="0" destOrd="0" parTransId="{C53E2CC2-496F-438A-97AF-4F41C2929C6A}" sibTransId="{04661C4D-2899-42E6-B2E2-F56A2D0B07C7}"/>
    <dgm:cxn modelId="{399A6F6E-8A4E-47C8-92E9-EF7467F8CAF4}" srcId="{A223D1D9-8713-4F90-AA63-9579FD4210F2}" destId="{22ED11C5-5344-4F9F-AF07-9A0444EC63E7}" srcOrd="1" destOrd="0" parTransId="{73236ADB-FABE-41EE-8955-A046678D6434}" sibTransId="{6449FE41-C71B-484D-BE20-AD73B49F092B}"/>
    <dgm:cxn modelId="{856DA976-CDA8-40B9-BF0E-A6D0335CEDBD}" srcId="{22ED11C5-5344-4F9F-AF07-9A0444EC63E7}" destId="{A94EADF4-1354-4071-AF97-263281337129}" srcOrd="4" destOrd="0" parTransId="{770C8EAD-50EE-4D2D-8CC9-279405527374}" sibTransId="{A6D9E9F5-882D-4795-8BC1-550748D572A2}"/>
    <dgm:cxn modelId="{39BC7586-1FE5-45F7-9CE5-38D94390AD5C}" type="presOf" srcId="{9E56BDE9-C056-4DB0-A5FF-BB78F40DA290}" destId="{F8D8EB04-1D46-4A9B-84C4-C5E64B5CD0B9}" srcOrd="0" destOrd="0" presId="urn:microsoft.com/office/officeart/2005/8/layout/hierarchy3"/>
    <dgm:cxn modelId="{F4C9EF8B-FA85-4BD4-85ED-AD8BFA3C2480}" type="presOf" srcId="{36CF6B51-7436-4ED3-AEC7-5DFE5B1BC309}" destId="{F0E413CB-A03C-404E-89CE-E2A433EF12FD}" srcOrd="0" destOrd="0" presId="urn:microsoft.com/office/officeart/2005/8/layout/hierarchy3"/>
    <dgm:cxn modelId="{2F96288C-E9DE-4A0E-913F-E6564C3E139A}" type="presOf" srcId="{91BB6BE4-649F-4AC9-8A4E-120228C05BF7}" destId="{EE4E1B1E-7C50-4C7D-B362-48C5AF7DB9E8}" srcOrd="0" destOrd="0" presId="urn:microsoft.com/office/officeart/2005/8/layout/hierarchy3"/>
    <dgm:cxn modelId="{E768BE92-A8F7-47EB-BF08-89C1CA5A4CF8}" type="presOf" srcId="{3DB39394-ECC0-46AF-B4B3-B4A8AEF8C46D}" destId="{D8DCA239-0C96-4A10-A968-6C8828EA4E29}" srcOrd="0" destOrd="0" presId="urn:microsoft.com/office/officeart/2005/8/layout/hierarchy3"/>
    <dgm:cxn modelId="{B0FF7194-BADA-427D-AD6D-921A84B01C6C}" type="presOf" srcId="{0D865843-FF9E-4DE5-9CF5-97A27DE001DF}" destId="{B61EEBF0-0A8A-47E9-AF54-8F09A45E2A1E}" srcOrd="0" destOrd="0" presId="urn:microsoft.com/office/officeart/2005/8/layout/hierarchy3"/>
    <dgm:cxn modelId="{B9F8E197-6121-4419-8721-5B926A9CF6CF}" type="presOf" srcId="{923D59AD-6A22-40BC-BC66-58DBB03F9F11}" destId="{92C2D370-DBC9-4933-A74B-D33D9B00A928}" srcOrd="0" destOrd="0" presId="urn:microsoft.com/office/officeart/2005/8/layout/hierarchy3"/>
    <dgm:cxn modelId="{F5A59D9B-A0D3-4181-9317-E33D8951DEA1}" srcId="{92FC724A-1B3B-4641-8090-919B3F532318}" destId="{683A4F9A-0724-484A-BCA6-95313046EC33}" srcOrd="2" destOrd="0" parTransId="{923D59AD-6A22-40BC-BC66-58DBB03F9F11}" sibTransId="{4F6E2EBC-5091-4018-BDFE-478BA3C926F1}"/>
    <dgm:cxn modelId="{13295CA6-3494-4822-BDEB-CD829D7546BE}" type="presOf" srcId="{F3EA56AB-2265-4CCC-98B9-67C37E0C018D}" destId="{B8C1ABE8-5AC2-46B9-80B6-68387D491EA6}" srcOrd="0" destOrd="0" presId="urn:microsoft.com/office/officeart/2005/8/layout/hierarchy3"/>
    <dgm:cxn modelId="{D8AF15BA-8901-4663-937B-0B447E3DD885}" type="presOf" srcId="{A56EB693-3985-4008-8D97-502CA0B03B9A}" destId="{7B23CAC8-F018-434D-8754-5D241F0DE7F2}" srcOrd="0" destOrd="0" presId="urn:microsoft.com/office/officeart/2005/8/layout/hierarchy3"/>
    <dgm:cxn modelId="{B023BEBA-DA53-4B23-A9A9-C12A3D231ECB}" type="presOf" srcId="{F5BD4D2E-AF24-47A6-9F55-3270FE1EEBA8}" destId="{43D7BF5E-FD2D-426B-B17E-5BB861FB63A8}" srcOrd="0" destOrd="0" presId="urn:microsoft.com/office/officeart/2005/8/layout/hierarchy3"/>
    <dgm:cxn modelId="{CAD103C7-E837-4E98-B4BA-09F5D69CFDD6}" type="presOf" srcId="{520C93D1-E3CA-4976-9B32-5881ED9655C4}" destId="{8D6C7573-1CE8-427C-997E-DE7AB845AE25}" srcOrd="0" destOrd="0" presId="urn:microsoft.com/office/officeart/2005/8/layout/hierarchy3"/>
    <dgm:cxn modelId="{A22A69CB-6CE1-46B1-91AF-54782FE29B67}" type="presOf" srcId="{7388B39A-6795-4E9D-BC60-1292F96918AF}" destId="{99D6AC6C-6FCC-41B0-B8F1-C20702EB1CB7}" srcOrd="0" destOrd="0" presId="urn:microsoft.com/office/officeart/2005/8/layout/hierarchy3"/>
    <dgm:cxn modelId="{C69762CD-5775-48B7-B217-7D63ECB75EDA}" srcId="{22ED11C5-5344-4F9F-AF07-9A0444EC63E7}" destId="{0D865843-FF9E-4DE5-9CF5-97A27DE001DF}" srcOrd="0" destOrd="0" parTransId="{3DB39394-ECC0-46AF-B4B3-B4A8AEF8C46D}" sibTransId="{5467F15C-8E24-489E-A7A3-A8B78ACB75D0}"/>
    <dgm:cxn modelId="{ED37A7CE-662F-4A50-9170-9463AEE02AE4}" type="presOf" srcId="{8F6590DC-15AA-45FD-A768-8AA05FCB3827}" destId="{81887A49-8C7A-49CB-959A-9AC8C2962972}" srcOrd="0" destOrd="0" presId="urn:microsoft.com/office/officeart/2005/8/layout/hierarchy3"/>
    <dgm:cxn modelId="{A63685D0-78AB-4BA1-914A-9EEA384D35F6}" srcId="{92FC724A-1B3B-4641-8090-919B3F532318}" destId="{F3EA56AB-2265-4CCC-98B9-67C37E0C018D}" srcOrd="5" destOrd="0" parTransId="{0D570D12-68CA-4268-BF70-04ABD1452CAA}" sibTransId="{224D7253-655E-44A4-88FF-20A66F4D06B0}"/>
    <dgm:cxn modelId="{5560BCD3-7B2B-4A9D-8342-6A9EEAA7DE4E}" type="presOf" srcId="{5E1E3E26-EBBA-40F2-A415-692DCAD6C91C}" destId="{3F5DFBF2-6ACB-4839-B073-566E5F025BB5}" srcOrd="0" destOrd="0" presId="urn:microsoft.com/office/officeart/2005/8/layout/hierarchy3"/>
    <dgm:cxn modelId="{C79E56D4-9710-48D0-9700-59CDFC070F3B}" type="presOf" srcId="{92FC724A-1B3B-4641-8090-919B3F532318}" destId="{E84F24BC-9188-48C9-B66C-0F1E29F368CB}" srcOrd="0" destOrd="0" presId="urn:microsoft.com/office/officeart/2005/8/layout/hierarchy3"/>
    <dgm:cxn modelId="{CF4872D7-814A-413D-B1D9-836CC270AA18}" type="presOf" srcId="{2CCB9773-816B-4013-B6C5-C308D273F38E}" destId="{4ABDE21E-B733-4919-8FEA-168C16CE1EB0}" srcOrd="0" destOrd="0" presId="urn:microsoft.com/office/officeart/2005/8/layout/hierarchy3"/>
    <dgm:cxn modelId="{D273C4DB-1ED8-4568-91B0-BF6A274F3E49}" type="presOf" srcId="{5C7DED1C-8C0D-46D4-A123-8E064AFE44BA}" destId="{120D14BB-B61E-4D76-AFF1-13A13EBC60EA}" srcOrd="0" destOrd="0" presId="urn:microsoft.com/office/officeart/2005/8/layout/hierarchy3"/>
    <dgm:cxn modelId="{052E3BDF-2A32-47C8-9449-C1456697B0A1}" type="presOf" srcId="{22ED11C5-5344-4F9F-AF07-9A0444EC63E7}" destId="{6D857BB8-ED98-46C8-883D-D59387B2879A}" srcOrd="0" destOrd="0" presId="urn:microsoft.com/office/officeart/2005/8/layout/hierarchy3"/>
    <dgm:cxn modelId="{A70E7CDF-929B-461C-AF86-190C2F996152}" srcId="{22ED11C5-5344-4F9F-AF07-9A0444EC63E7}" destId="{5E1E3E26-EBBA-40F2-A415-692DCAD6C91C}" srcOrd="1" destOrd="0" parTransId="{520C93D1-E3CA-4976-9B32-5881ED9655C4}" sibTransId="{5F96610A-6A51-4122-8F7C-53CFD38C8E58}"/>
    <dgm:cxn modelId="{358BBAE1-2388-4F20-87CC-21DEE889E122}" type="presOf" srcId="{4482FA9D-04C6-49E1-AE3B-1D3CCFB79754}" destId="{03988E20-ACDC-4C41-A51B-2941B4A2606A}" srcOrd="0" destOrd="0" presId="urn:microsoft.com/office/officeart/2005/8/layout/hierarchy3"/>
    <dgm:cxn modelId="{0AADCCFD-B289-4142-B0EA-B7491ED57A8D}" type="presOf" srcId="{27E66AC6-89F5-40FD-9E50-9085B96AE279}" destId="{A1FC7F26-432D-4C88-8CD8-84273528BD10}" srcOrd="0" destOrd="0" presId="urn:microsoft.com/office/officeart/2005/8/layout/hierarchy3"/>
    <dgm:cxn modelId="{C9C9DEF1-8311-49B9-BE44-292A3DA622D2}" type="presParOf" srcId="{9FCB945B-FEF9-459E-A76B-7E45AAED02FB}" destId="{5A930877-0063-449C-AF06-D65B6EDE2E71}" srcOrd="0" destOrd="0" presId="urn:microsoft.com/office/officeart/2005/8/layout/hierarchy3"/>
    <dgm:cxn modelId="{7DC3517B-81B9-44C4-BA78-9DDB30E25301}" type="presParOf" srcId="{5A930877-0063-449C-AF06-D65B6EDE2E71}" destId="{A00570E8-E29F-40E5-8994-387279C4E047}" srcOrd="0" destOrd="0" presId="urn:microsoft.com/office/officeart/2005/8/layout/hierarchy3"/>
    <dgm:cxn modelId="{426C54BA-849E-4B9F-A9C5-90DB96195A6D}" type="presParOf" srcId="{A00570E8-E29F-40E5-8994-387279C4E047}" destId="{E84F24BC-9188-48C9-B66C-0F1E29F368CB}" srcOrd="0" destOrd="0" presId="urn:microsoft.com/office/officeart/2005/8/layout/hierarchy3"/>
    <dgm:cxn modelId="{8D40C51B-43CB-4231-BC73-39706A8AE2B9}" type="presParOf" srcId="{A00570E8-E29F-40E5-8994-387279C4E047}" destId="{BB1B54F6-7E02-4788-A5F1-1525564A303D}" srcOrd="1" destOrd="0" presId="urn:microsoft.com/office/officeart/2005/8/layout/hierarchy3"/>
    <dgm:cxn modelId="{58766667-7634-4464-A12C-378ACA8F5E93}" type="presParOf" srcId="{5A930877-0063-449C-AF06-D65B6EDE2E71}" destId="{DC7FE202-9139-4B20-96F0-4573EC52EB08}" srcOrd="1" destOrd="0" presId="urn:microsoft.com/office/officeart/2005/8/layout/hierarchy3"/>
    <dgm:cxn modelId="{B67FA287-58E1-4202-AE4E-75D1A47F1D78}" type="presParOf" srcId="{DC7FE202-9139-4B20-96F0-4573EC52EB08}" destId="{21F87A79-0F98-4103-B130-7DB42095E17B}" srcOrd="0" destOrd="0" presId="urn:microsoft.com/office/officeart/2005/8/layout/hierarchy3"/>
    <dgm:cxn modelId="{80714895-6862-48F2-870F-60AB9C729E8B}" type="presParOf" srcId="{DC7FE202-9139-4B20-96F0-4573EC52EB08}" destId="{6CD440FB-C623-491A-9FAF-810DECF95AEA}" srcOrd="1" destOrd="0" presId="urn:microsoft.com/office/officeart/2005/8/layout/hierarchy3"/>
    <dgm:cxn modelId="{E71B8FE9-6C6D-4B22-BD70-987777DAE54B}" type="presParOf" srcId="{DC7FE202-9139-4B20-96F0-4573EC52EB08}" destId="{F0E413CB-A03C-404E-89CE-E2A433EF12FD}" srcOrd="2" destOrd="0" presId="urn:microsoft.com/office/officeart/2005/8/layout/hierarchy3"/>
    <dgm:cxn modelId="{345037D9-B171-493E-9788-94B4F33BCBAC}" type="presParOf" srcId="{DC7FE202-9139-4B20-96F0-4573EC52EB08}" destId="{0A03995F-C16C-4362-9BA4-64FEBEAAE07E}" srcOrd="3" destOrd="0" presId="urn:microsoft.com/office/officeart/2005/8/layout/hierarchy3"/>
    <dgm:cxn modelId="{C3524A1C-2559-4B5D-9ADE-5AD19FF29989}" type="presParOf" srcId="{DC7FE202-9139-4B20-96F0-4573EC52EB08}" destId="{92C2D370-DBC9-4933-A74B-D33D9B00A928}" srcOrd="4" destOrd="0" presId="urn:microsoft.com/office/officeart/2005/8/layout/hierarchy3"/>
    <dgm:cxn modelId="{6713E3B4-A7C0-4CA0-9B53-BD613F4BC4C1}" type="presParOf" srcId="{DC7FE202-9139-4B20-96F0-4573EC52EB08}" destId="{805AF9CC-239B-4555-B93A-BEA34A3287ED}" srcOrd="5" destOrd="0" presId="urn:microsoft.com/office/officeart/2005/8/layout/hierarchy3"/>
    <dgm:cxn modelId="{3E220351-45F1-46BF-B453-9D67C3CC5674}" type="presParOf" srcId="{DC7FE202-9139-4B20-96F0-4573EC52EB08}" destId="{4ABDE21E-B733-4919-8FEA-168C16CE1EB0}" srcOrd="6" destOrd="0" presId="urn:microsoft.com/office/officeart/2005/8/layout/hierarchy3"/>
    <dgm:cxn modelId="{347F6247-5E96-4E1C-846F-66FE020FB242}" type="presParOf" srcId="{DC7FE202-9139-4B20-96F0-4573EC52EB08}" destId="{03988E20-ACDC-4C41-A51B-2941B4A2606A}" srcOrd="7" destOrd="0" presId="urn:microsoft.com/office/officeart/2005/8/layout/hierarchy3"/>
    <dgm:cxn modelId="{33598BD0-67A4-41DC-B134-C90D22B9556F}" type="presParOf" srcId="{DC7FE202-9139-4B20-96F0-4573EC52EB08}" destId="{B73731E3-EB60-4D0D-A3E8-C0A514207A0C}" srcOrd="8" destOrd="0" presId="urn:microsoft.com/office/officeart/2005/8/layout/hierarchy3"/>
    <dgm:cxn modelId="{57C0D2EE-1A64-428C-9AFC-A1B5FA14AB36}" type="presParOf" srcId="{DC7FE202-9139-4B20-96F0-4573EC52EB08}" destId="{7B23CAC8-F018-434D-8754-5D241F0DE7F2}" srcOrd="9" destOrd="0" presId="urn:microsoft.com/office/officeart/2005/8/layout/hierarchy3"/>
    <dgm:cxn modelId="{B207BC99-CA9E-4C16-912B-3400A1F3DF25}" type="presParOf" srcId="{DC7FE202-9139-4B20-96F0-4573EC52EB08}" destId="{2EBA7DED-4929-4E07-B012-02DD41A62C8F}" srcOrd="10" destOrd="0" presId="urn:microsoft.com/office/officeart/2005/8/layout/hierarchy3"/>
    <dgm:cxn modelId="{2895BC36-BABE-448B-BBD9-46CFC8E48D55}" type="presParOf" srcId="{DC7FE202-9139-4B20-96F0-4573EC52EB08}" destId="{B8C1ABE8-5AC2-46B9-80B6-68387D491EA6}" srcOrd="11" destOrd="0" presId="urn:microsoft.com/office/officeart/2005/8/layout/hierarchy3"/>
    <dgm:cxn modelId="{6952B9CD-0D45-466F-9533-7CA727F908EB}" type="presParOf" srcId="{DC7FE202-9139-4B20-96F0-4573EC52EB08}" destId="{81887A49-8C7A-49CB-959A-9AC8C2962972}" srcOrd="12" destOrd="0" presId="urn:microsoft.com/office/officeart/2005/8/layout/hierarchy3"/>
    <dgm:cxn modelId="{63FA5DB9-FE33-40E3-A2AD-6C81A3C0D53A}" type="presParOf" srcId="{DC7FE202-9139-4B20-96F0-4573EC52EB08}" destId="{F8D8EB04-1D46-4A9B-84C4-C5E64B5CD0B9}" srcOrd="13" destOrd="0" presId="urn:microsoft.com/office/officeart/2005/8/layout/hierarchy3"/>
    <dgm:cxn modelId="{23CC362E-47CA-43AC-A9A2-085FC845EA26}" type="presParOf" srcId="{9FCB945B-FEF9-459E-A76B-7E45AAED02FB}" destId="{03B9A7AE-21A3-4640-B5DA-B47DF9A0CEB9}" srcOrd="1" destOrd="0" presId="urn:microsoft.com/office/officeart/2005/8/layout/hierarchy3"/>
    <dgm:cxn modelId="{3CF050F2-5775-436F-979F-3E342177AAF2}" type="presParOf" srcId="{03B9A7AE-21A3-4640-B5DA-B47DF9A0CEB9}" destId="{8D4FFE19-5EEE-4AE7-91CA-93ABE7027146}" srcOrd="0" destOrd="0" presId="urn:microsoft.com/office/officeart/2005/8/layout/hierarchy3"/>
    <dgm:cxn modelId="{9EC3144C-8617-442D-99F1-FA8097A6B202}" type="presParOf" srcId="{8D4FFE19-5EEE-4AE7-91CA-93ABE7027146}" destId="{6D857BB8-ED98-46C8-883D-D59387B2879A}" srcOrd="0" destOrd="0" presId="urn:microsoft.com/office/officeart/2005/8/layout/hierarchy3"/>
    <dgm:cxn modelId="{A9CF503C-FB96-47EF-A847-DE31CAB617F5}" type="presParOf" srcId="{8D4FFE19-5EEE-4AE7-91CA-93ABE7027146}" destId="{AA722C61-CC9C-4287-B3DC-1304A078D6B2}" srcOrd="1" destOrd="0" presId="urn:microsoft.com/office/officeart/2005/8/layout/hierarchy3"/>
    <dgm:cxn modelId="{1D9FF460-1F96-4199-A0D0-20E93508BF41}" type="presParOf" srcId="{03B9A7AE-21A3-4640-B5DA-B47DF9A0CEB9}" destId="{BC5A3DE6-1C5F-478F-B0BF-67A9A68E4B20}" srcOrd="1" destOrd="0" presId="urn:microsoft.com/office/officeart/2005/8/layout/hierarchy3"/>
    <dgm:cxn modelId="{4744E752-D850-43A6-BD86-BD79CB8D450A}" type="presParOf" srcId="{BC5A3DE6-1C5F-478F-B0BF-67A9A68E4B20}" destId="{D8DCA239-0C96-4A10-A968-6C8828EA4E29}" srcOrd="0" destOrd="0" presId="urn:microsoft.com/office/officeart/2005/8/layout/hierarchy3"/>
    <dgm:cxn modelId="{20E15718-DD3D-4E4C-A16B-D2BD5BD5F220}" type="presParOf" srcId="{BC5A3DE6-1C5F-478F-B0BF-67A9A68E4B20}" destId="{B61EEBF0-0A8A-47E9-AF54-8F09A45E2A1E}" srcOrd="1" destOrd="0" presId="urn:microsoft.com/office/officeart/2005/8/layout/hierarchy3"/>
    <dgm:cxn modelId="{D5387590-E1CA-4345-9C15-E79D956B80FD}" type="presParOf" srcId="{BC5A3DE6-1C5F-478F-B0BF-67A9A68E4B20}" destId="{8D6C7573-1CE8-427C-997E-DE7AB845AE25}" srcOrd="2" destOrd="0" presId="urn:microsoft.com/office/officeart/2005/8/layout/hierarchy3"/>
    <dgm:cxn modelId="{250F9D49-944C-4603-8920-840E8C662E34}" type="presParOf" srcId="{BC5A3DE6-1C5F-478F-B0BF-67A9A68E4B20}" destId="{3F5DFBF2-6ACB-4839-B073-566E5F025BB5}" srcOrd="3" destOrd="0" presId="urn:microsoft.com/office/officeart/2005/8/layout/hierarchy3"/>
    <dgm:cxn modelId="{5B511138-189B-49C7-BC2A-9FF15FDF74E3}" type="presParOf" srcId="{BC5A3DE6-1C5F-478F-B0BF-67A9A68E4B20}" destId="{EE4E1B1E-7C50-4C7D-B362-48C5AF7DB9E8}" srcOrd="4" destOrd="0" presId="urn:microsoft.com/office/officeart/2005/8/layout/hierarchy3"/>
    <dgm:cxn modelId="{7AF77BD5-EB65-45A0-ADC3-42D1FBA85FC4}" type="presParOf" srcId="{BC5A3DE6-1C5F-478F-B0BF-67A9A68E4B20}" destId="{99D6AC6C-6FCC-41B0-B8F1-C20702EB1CB7}" srcOrd="5" destOrd="0" presId="urn:microsoft.com/office/officeart/2005/8/layout/hierarchy3"/>
    <dgm:cxn modelId="{1AC51A29-93FE-4BDA-850C-CF424305A13F}" type="presParOf" srcId="{BC5A3DE6-1C5F-478F-B0BF-67A9A68E4B20}" destId="{A1FC7F26-432D-4C88-8CD8-84273528BD10}" srcOrd="6" destOrd="0" presId="urn:microsoft.com/office/officeart/2005/8/layout/hierarchy3"/>
    <dgm:cxn modelId="{8A69CFC8-CB79-41AF-AB04-94C7E159A0D9}" type="presParOf" srcId="{BC5A3DE6-1C5F-478F-B0BF-67A9A68E4B20}" destId="{43D7BF5E-FD2D-426B-B17E-5BB861FB63A8}" srcOrd="7" destOrd="0" presId="urn:microsoft.com/office/officeart/2005/8/layout/hierarchy3"/>
    <dgm:cxn modelId="{4317AD92-31B8-4DCF-9387-0317DAC35628}" type="presParOf" srcId="{BC5A3DE6-1C5F-478F-B0BF-67A9A68E4B20}" destId="{778DFDD5-B01E-46C2-963C-41FBC091ECCB}" srcOrd="8" destOrd="0" presId="urn:microsoft.com/office/officeart/2005/8/layout/hierarchy3"/>
    <dgm:cxn modelId="{A5CAF95E-D941-4C7C-A32A-1E17B9214F26}" type="presParOf" srcId="{BC5A3DE6-1C5F-478F-B0BF-67A9A68E4B20}" destId="{62582BD0-911F-4E43-BB3B-9FFA89E2F941}" srcOrd="9" destOrd="0" presId="urn:microsoft.com/office/officeart/2005/8/layout/hierarchy3"/>
    <dgm:cxn modelId="{4EEF1D23-D149-4272-9CA0-208234B8FB6D}" type="presParOf" srcId="{BC5A3DE6-1C5F-478F-B0BF-67A9A68E4B20}" destId="{32ACA38A-CC39-4FFB-97C3-8E0F4B783420}" srcOrd="10" destOrd="0" presId="urn:microsoft.com/office/officeart/2005/8/layout/hierarchy3"/>
    <dgm:cxn modelId="{12765597-94AC-438F-8B5B-7E21FF9AB4E3}" type="presParOf" srcId="{BC5A3DE6-1C5F-478F-B0BF-67A9A68E4B20}" destId="{120D14BB-B61E-4D76-AFF1-13A13EBC60E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11F74C-3735-4D67-AC93-FD9736B9D282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470A2147-35C3-4F4D-909A-E912DB9AE987}">
      <dgm:prSet phldrT="[文字]" custT="1"/>
      <dgm:spPr/>
      <dgm:t>
        <a:bodyPr/>
        <a:lstStyle/>
        <a:p>
          <a:r>
            <a:rPr lang="zh-TW" altLang="en-US" sz="4000" b="1" dirty="0"/>
            <a:t>敬愛</a:t>
          </a:r>
        </a:p>
      </dgm:t>
    </dgm:pt>
    <dgm:pt modelId="{B2798EF2-2FB7-4AD2-93F4-5924B380DDB8}" type="parTrans" cxnId="{781DA38C-0D8A-4CBB-A23B-8DD7F5498F12}">
      <dgm:prSet/>
      <dgm:spPr/>
      <dgm:t>
        <a:bodyPr/>
        <a:lstStyle/>
        <a:p>
          <a:endParaRPr lang="zh-TW" altLang="en-US"/>
        </a:p>
      </dgm:t>
    </dgm:pt>
    <dgm:pt modelId="{4DEC3FA3-E650-4052-810E-9A3FB2500CAB}" type="sibTrans" cxnId="{781DA38C-0D8A-4CBB-A23B-8DD7F5498F12}">
      <dgm:prSet/>
      <dgm:spPr/>
      <dgm:t>
        <a:bodyPr/>
        <a:lstStyle/>
        <a:p>
          <a:endParaRPr lang="zh-TW" altLang="en-US"/>
        </a:p>
      </dgm:t>
    </dgm:pt>
    <dgm:pt modelId="{A26189A7-6A59-4214-89FB-2FB5C4B5CB25}">
      <dgm:prSet phldrT="[文字]" custT="1"/>
      <dgm:spPr/>
      <dgm:t>
        <a:bodyPr/>
        <a:lstStyle/>
        <a:p>
          <a:r>
            <a:rPr lang="zh-TW" altLang="en-US" sz="4000" b="1" dirty="0"/>
            <a:t>負責</a:t>
          </a:r>
        </a:p>
      </dgm:t>
    </dgm:pt>
    <dgm:pt modelId="{B0DF7723-3593-45D9-9CF3-1AE56F948B63}" type="parTrans" cxnId="{DC944FC7-5F78-482F-83E0-C68473EB5F40}">
      <dgm:prSet/>
      <dgm:spPr/>
      <dgm:t>
        <a:bodyPr/>
        <a:lstStyle/>
        <a:p>
          <a:endParaRPr lang="zh-TW" altLang="en-US"/>
        </a:p>
      </dgm:t>
    </dgm:pt>
    <dgm:pt modelId="{28DC3C26-F191-4C2B-ABE1-E85ECC8FF29A}" type="sibTrans" cxnId="{DC944FC7-5F78-482F-83E0-C68473EB5F40}">
      <dgm:prSet/>
      <dgm:spPr/>
      <dgm:t>
        <a:bodyPr/>
        <a:lstStyle/>
        <a:p>
          <a:endParaRPr lang="zh-TW" altLang="en-US"/>
        </a:p>
      </dgm:t>
    </dgm:pt>
    <dgm:pt modelId="{C949E548-8EDA-4E89-9D03-A4BD6A829811}">
      <dgm:prSet phldrT="[文字]" custT="1"/>
      <dgm:spPr/>
      <dgm:t>
        <a:bodyPr/>
        <a:lstStyle/>
        <a:p>
          <a:r>
            <a:rPr lang="zh-TW" altLang="en-US" sz="4000" b="1" dirty="0"/>
            <a:t>勇敢</a:t>
          </a:r>
        </a:p>
      </dgm:t>
    </dgm:pt>
    <dgm:pt modelId="{831DABBE-284D-4B56-A751-150D14CCA35A}" type="parTrans" cxnId="{8FA6396A-1C5D-4B9C-A975-D5DE6ED76963}">
      <dgm:prSet/>
      <dgm:spPr/>
      <dgm:t>
        <a:bodyPr/>
        <a:lstStyle/>
        <a:p>
          <a:endParaRPr lang="zh-TW" altLang="en-US"/>
        </a:p>
      </dgm:t>
    </dgm:pt>
    <dgm:pt modelId="{7666F3D7-D91C-4FC6-B6B8-9B566AFB321A}" type="sibTrans" cxnId="{8FA6396A-1C5D-4B9C-A975-D5DE6ED76963}">
      <dgm:prSet/>
      <dgm:spPr/>
      <dgm:t>
        <a:bodyPr/>
        <a:lstStyle/>
        <a:p>
          <a:endParaRPr lang="zh-TW" altLang="en-US"/>
        </a:p>
      </dgm:t>
    </dgm:pt>
    <dgm:pt modelId="{71EACB8A-0EF1-4A4B-919A-0E74EEA694DD}">
      <dgm:prSet custT="1"/>
      <dgm:spPr/>
      <dgm:t>
        <a:bodyPr/>
        <a:lstStyle/>
        <a:p>
          <a:r>
            <a:rPr lang="zh-TW" altLang="en-US" sz="4000" b="1" dirty="0"/>
            <a:t>勤學</a:t>
          </a:r>
        </a:p>
      </dgm:t>
    </dgm:pt>
    <dgm:pt modelId="{84677349-462A-4212-B587-7C4ADB36296A}" type="parTrans" cxnId="{8C48FA64-C14A-4E02-A1F2-73FAA055BE80}">
      <dgm:prSet/>
      <dgm:spPr/>
      <dgm:t>
        <a:bodyPr/>
        <a:lstStyle/>
        <a:p>
          <a:endParaRPr lang="zh-TW" altLang="en-US"/>
        </a:p>
      </dgm:t>
    </dgm:pt>
    <dgm:pt modelId="{D2E8A7A6-69AA-45E1-9B0B-D87184952D03}" type="sibTrans" cxnId="{8C48FA64-C14A-4E02-A1F2-73FAA055BE80}">
      <dgm:prSet/>
      <dgm:spPr/>
      <dgm:t>
        <a:bodyPr/>
        <a:lstStyle/>
        <a:p>
          <a:endParaRPr lang="zh-TW" altLang="en-US"/>
        </a:p>
      </dgm:t>
    </dgm:pt>
    <dgm:pt modelId="{5EC9ED18-D6B0-49E1-9140-6772DDBC4888}">
      <dgm:prSet custT="1"/>
      <dgm:spPr/>
      <dgm:t>
        <a:bodyPr/>
        <a:lstStyle/>
        <a:p>
          <a:r>
            <a:rPr lang="zh-TW" altLang="en-US" sz="4000" b="1" dirty="0"/>
            <a:t>守禮</a:t>
          </a:r>
        </a:p>
      </dgm:t>
    </dgm:pt>
    <dgm:pt modelId="{47CB412E-A7B8-458B-8157-9CB228037A88}" type="parTrans" cxnId="{1E091160-E419-4F49-AA47-B831C63AC0CB}">
      <dgm:prSet/>
      <dgm:spPr/>
      <dgm:t>
        <a:bodyPr/>
        <a:lstStyle/>
        <a:p>
          <a:endParaRPr lang="zh-TW" altLang="en-US"/>
        </a:p>
      </dgm:t>
    </dgm:pt>
    <dgm:pt modelId="{8C8D09EF-80B8-415E-A3FD-0E57F7ADEFE3}" type="sibTrans" cxnId="{1E091160-E419-4F49-AA47-B831C63AC0CB}">
      <dgm:prSet/>
      <dgm:spPr/>
      <dgm:t>
        <a:bodyPr/>
        <a:lstStyle/>
        <a:p>
          <a:endParaRPr lang="zh-TW" altLang="en-US"/>
        </a:p>
      </dgm:t>
    </dgm:pt>
    <dgm:pt modelId="{5344E172-F752-49E0-8058-666652D543B5}" type="pres">
      <dgm:prSet presAssocID="{F411F74C-3735-4D67-AC93-FD9736B9D282}" presName="compositeShape" presStyleCnt="0">
        <dgm:presLayoutVars>
          <dgm:chMax val="7"/>
          <dgm:dir/>
          <dgm:resizeHandles val="exact"/>
        </dgm:presLayoutVars>
      </dgm:prSet>
      <dgm:spPr/>
    </dgm:pt>
    <dgm:pt modelId="{0FD95C08-B8E2-46E1-A063-E8E86650E131}" type="pres">
      <dgm:prSet presAssocID="{F411F74C-3735-4D67-AC93-FD9736B9D282}" presName="wedge1" presStyleLbl="node1" presStyleIdx="0" presStyleCnt="5"/>
      <dgm:spPr/>
    </dgm:pt>
    <dgm:pt modelId="{4AC44405-8B96-40A2-9A2F-584BC1C55FFA}" type="pres">
      <dgm:prSet presAssocID="{F411F74C-3735-4D67-AC93-FD9736B9D282}" presName="dummy1a" presStyleCnt="0"/>
      <dgm:spPr/>
    </dgm:pt>
    <dgm:pt modelId="{F984910A-5EA4-406F-9E81-564C2B56E2C5}" type="pres">
      <dgm:prSet presAssocID="{F411F74C-3735-4D67-AC93-FD9736B9D282}" presName="dummy1b" presStyleCnt="0"/>
      <dgm:spPr/>
    </dgm:pt>
    <dgm:pt modelId="{3891F368-3131-4860-8536-D2DEBFE7C065}" type="pres">
      <dgm:prSet presAssocID="{F411F74C-3735-4D67-AC93-FD9736B9D28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A403358-2B69-4CDF-8F2F-1B188CE173E7}" type="pres">
      <dgm:prSet presAssocID="{F411F74C-3735-4D67-AC93-FD9736B9D282}" presName="wedge2" presStyleLbl="node1" presStyleIdx="1" presStyleCnt="5"/>
      <dgm:spPr/>
    </dgm:pt>
    <dgm:pt modelId="{7D3E0AB4-08F6-4C58-AEA4-810D8B1E017C}" type="pres">
      <dgm:prSet presAssocID="{F411F74C-3735-4D67-AC93-FD9736B9D282}" presName="dummy2a" presStyleCnt="0"/>
      <dgm:spPr/>
    </dgm:pt>
    <dgm:pt modelId="{9A38296E-1157-479C-8C61-6D6401E51201}" type="pres">
      <dgm:prSet presAssocID="{F411F74C-3735-4D67-AC93-FD9736B9D282}" presName="dummy2b" presStyleCnt="0"/>
      <dgm:spPr/>
    </dgm:pt>
    <dgm:pt modelId="{C57EE460-F9A7-4B0D-8BC2-ACAC6AD8A4E9}" type="pres">
      <dgm:prSet presAssocID="{F411F74C-3735-4D67-AC93-FD9736B9D28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64C634B-638C-4A9A-B2FB-5E9AECA3E7ED}" type="pres">
      <dgm:prSet presAssocID="{F411F74C-3735-4D67-AC93-FD9736B9D282}" presName="wedge3" presStyleLbl="node1" presStyleIdx="2" presStyleCnt="5"/>
      <dgm:spPr/>
    </dgm:pt>
    <dgm:pt modelId="{3B9437D8-EFF8-4BF8-A851-F7AC065293D5}" type="pres">
      <dgm:prSet presAssocID="{F411F74C-3735-4D67-AC93-FD9736B9D282}" presName="dummy3a" presStyleCnt="0"/>
      <dgm:spPr/>
    </dgm:pt>
    <dgm:pt modelId="{F6FA5A88-9E37-4F12-AF1F-946CC2B0A850}" type="pres">
      <dgm:prSet presAssocID="{F411F74C-3735-4D67-AC93-FD9736B9D282}" presName="dummy3b" presStyleCnt="0"/>
      <dgm:spPr/>
    </dgm:pt>
    <dgm:pt modelId="{FA753649-1732-4AF4-9D65-B4D7A9A38F5D}" type="pres">
      <dgm:prSet presAssocID="{F411F74C-3735-4D67-AC93-FD9736B9D28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AB6A77-F9EA-4F80-A42E-79DAD135B4C5}" type="pres">
      <dgm:prSet presAssocID="{F411F74C-3735-4D67-AC93-FD9736B9D282}" presName="wedge4" presStyleLbl="node1" presStyleIdx="3" presStyleCnt="5" custLinFactNeighborX="287" custLinFactNeighborY="-469"/>
      <dgm:spPr/>
    </dgm:pt>
    <dgm:pt modelId="{25130F9F-3E1F-4040-99C9-F042B6A3DC90}" type="pres">
      <dgm:prSet presAssocID="{F411F74C-3735-4D67-AC93-FD9736B9D282}" presName="dummy4a" presStyleCnt="0"/>
      <dgm:spPr/>
    </dgm:pt>
    <dgm:pt modelId="{84423769-EE86-4265-B29C-0E890D0ADFB5}" type="pres">
      <dgm:prSet presAssocID="{F411F74C-3735-4D67-AC93-FD9736B9D282}" presName="dummy4b" presStyleCnt="0"/>
      <dgm:spPr/>
    </dgm:pt>
    <dgm:pt modelId="{8B9945A8-EB6F-4A16-A8E5-8A6E1AE6F6EC}" type="pres">
      <dgm:prSet presAssocID="{F411F74C-3735-4D67-AC93-FD9736B9D28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956AA32-EDD6-41B0-BD38-96F6A00BDB2E}" type="pres">
      <dgm:prSet presAssocID="{F411F74C-3735-4D67-AC93-FD9736B9D282}" presName="wedge5" presStyleLbl="node1" presStyleIdx="4" presStyleCnt="5"/>
      <dgm:spPr/>
    </dgm:pt>
    <dgm:pt modelId="{E1F4D8FA-1388-4D9E-8309-659A668C5B4C}" type="pres">
      <dgm:prSet presAssocID="{F411F74C-3735-4D67-AC93-FD9736B9D282}" presName="dummy5a" presStyleCnt="0"/>
      <dgm:spPr/>
    </dgm:pt>
    <dgm:pt modelId="{E78A8646-5A44-4D54-A4DC-E6B59A76FD7F}" type="pres">
      <dgm:prSet presAssocID="{F411F74C-3735-4D67-AC93-FD9736B9D282}" presName="dummy5b" presStyleCnt="0"/>
      <dgm:spPr/>
    </dgm:pt>
    <dgm:pt modelId="{A8CA8ED2-452F-4845-89C1-D25DC55F438A}" type="pres">
      <dgm:prSet presAssocID="{F411F74C-3735-4D67-AC93-FD9736B9D28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EC4B6240-60CE-4856-B9AE-0790D7F732BF}" type="pres">
      <dgm:prSet presAssocID="{4DEC3FA3-E650-4052-810E-9A3FB2500CAB}" presName="arrowWedge1" presStyleLbl="fgSibTrans2D1" presStyleIdx="0" presStyleCnt="5"/>
      <dgm:spPr/>
    </dgm:pt>
    <dgm:pt modelId="{054653DF-ADAA-42E6-8B31-A2C58BF9018A}" type="pres">
      <dgm:prSet presAssocID="{8C8D09EF-80B8-415E-A3FD-0E57F7ADEFE3}" presName="arrowWedge2" presStyleLbl="fgSibTrans2D1" presStyleIdx="1" presStyleCnt="5"/>
      <dgm:spPr/>
    </dgm:pt>
    <dgm:pt modelId="{1E03D663-CB04-480C-8614-7FA12936C6A9}" type="pres">
      <dgm:prSet presAssocID="{28DC3C26-F191-4C2B-ABE1-E85ECC8FF29A}" presName="arrowWedge3" presStyleLbl="fgSibTrans2D1" presStyleIdx="2" presStyleCnt="5"/>
      <dgm:spPr/>
    </dgm:pt>
    <dgm:pt modelId="{EB394BB7-A1E7-4239-A37D-C6F5AECB4BBB}" type="pres">
      <dgm:prSet presAssocID="{D2E8A7A6-69AA-45E1-9B0B-D87184952D03}" presName="arrowWedge4" presStyleLbl="fgSibTrans2D1" presStyleIdx="3" presStyleCnt="5"/>
      <dgm:spPr/>
    </dgm:pt>
    <dgm:pt modelId="{30374D6A-6F81-467E-9491-841CC42E0F3C}" type="pres">
      <dgm:prSet presAssocID="{7666F3D7-D91C-4FC6-B6B8-9B566AFB321A}" presName="arrowWedge5" presStyleLbl="fgSibTrans2D1" presStyleIdx="4" presStyleCnt="5"/>
      <dgm:spPr/>
    </dgm:pt>
  </dgm:ptLst>
  <dgm:cxnLst>
    <dgm:cxn modelId="{558C5012-756E-464B-8C1F-ACA2CB454F7E}" type="presOf" srcId="{470A2147-35C3-4F4D-909A-E912DB9AE987}" destId="{3891F368-3131-4860-8536-D2DEBFE7C065}" srcOrd="1" destOrd="0" presId="urn:microsoft.com/office/officeart/2005/8/layout/cycle8"/>
    <dgm:cxn modelId="{6ECA2E20-F032-488D-A027-5F9C37AE4D62}" type="presOf" srcId="{C949E548-8EDA-4E89-9D03-A4BD6A829811}" destId="{C956AA32-EDD6-41B0-BD38-96F6A00BDB2E}" srcOrd="0" destOrd="0" presId="urn:microsoft.com/office/officeart/2005/8/layout/cycle8"/>
    <dgm:cxn modelId="{767EDA28-1392-4397-9F66-E3870639A7F3}" type="presOf" srcId="{A26189A7-6A59-4214-89FB-2FB5C4B5CB25}" destId="{FA753649-1732-4AF4-9D65-B4D7A9A38F5D}" srcOrd="1" destOrd="0" presId="urn:microsoft.com/office/officeart/2005/8/layout/cycle8"/>
    <dgm:cxn modelId="{1E091160-E419-4F49-AA47-B831C63AC0CB}" srcId="{F411F74C-3735-4D67-AC93-FD9736B9D282}" destId="{5EC9ED18-D6B0-49E1-9140-6772DDBC4888}" srcOrd="1" destOrd="0" parTransId="{47CB412E-A7B8-458B-8157-9CB228037A88}" sibTransId="{8C8D09EF-80B8-415E-A3FD-0E57F7ADEFE3}"/>
    <dgm:cxn modelId="{FF486762-F871-4DF5-A6CF-6040868BD945}" type="presOf" srcId="{F411F74C-3735-4D67-AC93-FD9736B9D282}" destId="{5344E172-F752-49E0-8058-666652D543B5}" srcOrd="0" destOrd="0" presId="urn:microsoft.com/office/officeart/2005/8/layout/cycle8"/>
    <dgm:cxn modelId="{8C48FA64-C14A-4E02-A1F2-73FAA055BE80}" srcId="{F411F74C-3735-4D67-AC93-FD9736B9D282}" destId="{71EACB8A-0EF1-4A4B-919A-0E74EEA694DD}" srcOrd="3" destOrd="0" parTransId="{84677349-462A-4212-B587-7C4ADB36296A}" sibTransId="{D2E8A7A6-69AA-45E1-9B0B-D87184952D03}"/>
    <dgm:cxn modelId="{4EE8B847-6C42-46AC-9A56-BF4F86C5F4C7}" type="presOf" srcId="{71EACB8A-0EF1-4A4B-919A-0E74EEA694DD}" destId="{6FAB6A77-F9EA-4F80-A42E-79DAD135B4C5}" srcOrd="0" destOrd="0" presId="urn:microsoft.com/office/officeart/2005/8/layout/cycle8"/>
    <dgm:cxn modelId="{8FA6396A-1C5D-4B9C-A975-D5DE6ED76963}" srcId="{F411F74C-3735-4D67-AC93-FD9736B9D282}" destId="{C949E548-8EDA-4E89-9D03-A4BD6A829811}" srcOrd="4" destOrd="0" parTransId="{831DABBE-284D-4B56-A751-150D14CCA35A}" sibTransId="{7666F3D7-D91C-4FC6-B6B8-9B566AFB321A}"/>
    <dgm:cxn modelId="{9740CA76-471D-4ED7-9974-B41C4BE00894}" type="presOf" srcId="{71EACB8A-0EF1-4A4B-919A-0E74EEA694DD}" destId="{8B9945A8-EB6F-4A16-A8E5-8A6E1AE6F6EC}" srcOrd="1" destOrd="0" presId="urn:microsoft.com/office/officeart/2005/8/layout/cycle8"/>
    <dgm:cxn modelId="{781DA38C-0D8A-4CBB-A23B-8DD7F5498F12}" srcId="{F411F74C-3735-4D67-AC93-FD9736B9D282}" destId="{470A2147-35C3-4F4D-909A-E912DB9AE987}" srcOrd="0" destOrd="0" parTransId="{B2798EF2-2FB7-4AD2-93F4-5924B380DDB8}" sibTransId="{4DEC3FA3-E650-4052-810E-9A3FB2500CAB}"/>
    <dgm:cxn modelId="{0E025F9E-5539-4645-AEC4-27F7C48961AB}" type="presOf" srcId="{5EC9ED18-D6B0-49E1-9140-6772DDBC4888}" destId="{CA403358-2B69-4CDF-8F2F-1B188CE173E7}" srcOrd="0" destOrd="0" presId="urn:microsoft.com/office/officeart/2005/8/layout/cycle8"/>
    <dgm:cxn modelId="{4B2EAAA2-B047-4B66-83B5-84F2B5DCFA80}" type="presOf" srcId="{5EC9ED18-D6B0-49E1-9140-6772DDBC4888}" destId="{C57EE460-F9A7-4B0D-8BC2-ACAC6AD8A4E9}" srcOrd="1" destOrd="0" presId="urn:microsoft.com/office/officeart/2005/8/layout/cycle8"/>
    <dgm:cxn modelId="{DC944FC7-5F78-482F-83E0-C68473EB5F40}" srcId="{F411F74C-3735-4D67-AC93-FD9736B9D282}" destId="{A26189A7-6A59-4214-89FB-2FB5C4B5CB25}" srcOrd="2" destOrd="0" parTransId="{B0DF7723-3593-45D9-9CF3-1AE56F948B63}" sibTransId="{28DC3C26-F191-4C2B-ABE1-E85ECC8FF29A}"/>
    <dgm:cxn modelId="{58A170E0-1D58-46F0-AA98-72AF29814B2C}" type="presOf" srcId="{C949E548-8EDA-4E89-9D03-A4BD6A829811}" destId="{A8CA8ED2-452F-4845-89C1-D25DC55F438A}" srcOrd="1" destOrd="0" presId="urn:microsoft.com/office/officeart/2005/8/layout/cycle8"/>
    <dgm:cxn modelId="{96E84FEC-B89E-475A-BACB-0D719121BD81}" type="presOf" srcId="{A26189A7-6A59-4214-89FB-2FB5C4B5CB25}" destId="{B64C634B-638C-4A9A-B2FB-5E9AECA3E7ED}" srcOrd="0" destOrd="0" presId="urn:microsoft.com/office/officeart/2005/8/layout/cycle8"/>
    <dgm:cxn modelId="{4894BDF3-B69A-43A2-AD9B-0EA8377BA7F1}" type="presOf" srcId="{470A2147-35C3-4F4D-909A-E912DB9AE987}" destId="{0FD95C08-B8E2-46E1-A063-E8E86650E131}" srcOrd="0" destOrd="0" presId="urn:microsoft.com/office/officeart/2005/8/layout/cycle8"/>
    <dgm:cxn modelId="{F60F2204-1F2A-423F-BD12-35E93DC57A30}" type="presParOf" srcId="{5344E172-F752-49E0-8058-666652D543B5}" destId="{0FD95C08-B8E2-46E1-A063-E8E86650E131}" srcOrd="0" destOrd="0" presId="urn:microsoft.com/office/officeart/2005/8/layout/cycle8"/>
    <dgm:cxn modelId="{72B458E6-BFFB-438A-9FC2-76CE1B70F19B}" type="presParOf" srcId="{5344E172-F752-49E0-8058-666652D543B5}" destId="{4AC44405-8B96-40A2-9A2F-584BC1C55FFA}" srcOrd="1" destOrd="0" presId="urn:microsoft.com/office/officeart/2005/8/layout/cycle8"/>
    <dgm:cxn modelId="{F1E517BA-8680-42E6-8826-6D96787FFFBE}" type="presParOf" srcId="{5344E172-F752-49E0-8058-666652D543B5}" destId="{F984910A-5EA4-406F-9E81-564C2B56E2C5}" srcOrd="2" destOrd="0" presId="urn:microsoft.com/office/officeart/2005/8/layout/cycle8"/>
    <dgm:cxn modelId="{53C83DD5-BE1F-417C-B22A-6B19ACFC6214}" type="presParOf" srcId="{5344E172-F752-49E0-8058-666652D543B5}" destId="{3891F368-3131-4860-8536-D2DEBFE7C065}" srcOrd="3" destOrd="0" presId="urn:microsoft.com/office/officeart/2005/8/layout/cycle8"/>
    <dgm:cxn modelId="{A6907CD3-CE8D-4E05-8D61-46A8F412168E}" type="presParOf" srcId="{5344E172-F752-49E0-8058-666652D543B5}" destId="{CA403358-2B69-4CDF-8F2F-1B188CE173E7}" srcOrd="4" destOrd="0" presId="urn:microsoft.com/office/officeart/2005/8/layout/cycle8"/>
    <dgm:cxn modelId="{F39DE577-27FD-4B8A-929A-8E918078943F}" type="presParOf" srcId="{5344E172-F752-49E0-8058-666652D543B5}" destId="{7D3E0AB4-08F6-4C58-AEA4-810D8B1E017C}" srcOrd="5" destOrd="0" presId="urn:microsoft.com/office/officeart/2005/8/layout/cycle8"/>
    <dgm:cxn modelId="{89CCB35B-9A0C-4113-9B61-4873685ADA36}" type="presParOf" srcId="{5344E172-F752-49E0-8058-666652D543B5}" destId="{9A38296E-1157-479C-8C61-6D6401E51201}" srcOrd="6" destOrd="0" presId="urn:microsoft.com/office/officeart/2005/8/layout/cycle8"/>
    <dgm:cxn modelId="{F0AAA7B4-3BCA-45DA-9449-EF69B4A2095C}" type="presParOf" srcId="{5344E172-F752-49E0-8058-666652D543B5}" destId="{C57EE460-F9A7-4B0D-8BC2-ACAC6AD8A4E9}" srcOrd="7" destOrd="0" presId="urn:microsoft.com/office/officeart/2005/8/layout/cycle8"/>
    <dgm:cxn modelId="{187ED42F-67CF-4A90-AE8D-A44C17A1D27E}" type="presParOf" srcId="{5344E172-F752-49E0-8058-666652D543B5}" destId="{B64C634B-638C-4A9A-B2FB-5E9AECA3E7ED}" srcOrd="8" destOrd="0" presId="urn:microsoft.com/office/officeart/2005/8/layout/cycle8"/>
    <dgm:cxn modelId="{3B5218C4-9B02-44D0-97DD-C9BBF573EC8D}" type="presParOf" srcId="{5344E172-F752-49E0-8058-666652D543B5}" destId="{3B9437D8-EFF8-4BF8-A851-F7AC065293D5}" srcOrd="9" destOrd="0" presId="urn:microsoft.com/office/officeart/2005/8/layout/cycle8"/>
    <dgm:cxn modelId="{77E73627-EC53-408D-965E-2EF191458E73}" type="presParOf" srcId="{5344E172-F752-49E0-8058-666652D543B5}" destId="{F6FA5A88-9E37-4F12-AF1F-946CC2B0A850}" srcOrd="10" destOrd="0" presId="urn:microsoft.com/office/officeart/2005/8/layout/cycle8"/>
    <dgm:cxn modelId="{68C438C2-49FB-49BD-B6BA-6FD8432440E4}" type="presParOf" srcId="{5344E172-F752-49E0-8058-666652D543B5}" destId="{FA753649-1732-4AF4-9D65-B4D7A9A38F5D}" srcOrd="11" destOrd="0" presId="urn:microsoft.com/office/officeart/2005/8/layout/cycle8"/>
    <dgm:cxn modelId="{56B930CF-FF40-4C2C-A95B-4185CAFED54D}" type="presParOf" srcId="{5344E172-F752-49E0-8058-666652D543B5}" destId="{6FAB6A77-F9EA-4F80-A42E-79DAD135B4C5}" srcOrd="12" destOrd="0" presId="urn:microsoft.com/office/officeart/2005/8/layout/cycle8"/>
    <dgm:cxn modelId="{1C79ECBD-3681-41E5-BDAE-7C81B27804C2}" type="presParOf" srcId="{5344E172-F752-49E0-8058-666652D543B5}" destId="{25130F9F-3E1F-4040-99C9-F042B6A3DC90}" srcOrd="13" destOrd="0" presId="urn:microsoft.com/office/officeart/2005/8/layout/cycle8"/>
    <dgm:cxn modelId="{224DF49D-030B-4E25-AD10-75F5FB9D8AC6}" type="presParOf" srcId="{5344E172-F752-49E0-8058-666652D543B5}" destId="{84423769-EE86-4265-B29C-0E890D0ADFB5}" srcOrd="14" destOrd="0" presId="urn:microsoft.com/office/officeart/2005/8/layout/cycle8"/>
    <dgm:cxn modelId="{C6BFFB9A-92E8-4332-A8F8-748BA9D63ED3}" type="presParOf" srcId="{5344E172-F752-49E0-8058-666652D543B5}" destId="{8B9945A8-EB6F-4A16-A8E5-8A6E1AE6F6EC}" srcOrd="15" destOrd="0" presId="urn:microsoft.com/office/officeart/2005/8/layout/cycle8"/>
    <dgm:cxn modelId="{2B52F704-3764-41DA-98A4-9446695EB9C1}" type="presParOf" srcId="{5344E172-F752-49E0-8058-666652D543B5}" destId="{C956AA32-EDD6-41B0-BD38-96F6A00BDB2E}" srcOrd="16" destOrd="0" presId="urn:microsoft.com/office/officeart/2005/8/layout/cycle8"/>
    <dgm:cxn modelId="{2CA38F7A-5A7B-4C9B-A7F7-FCE9C5FB7FE3}" type="presParOf" srcId="{5344E172-F752-49E0-8058-666652D543B5}" destId="{E1F4D8FA-1388-4D9E-8309-659A668C5B4C}" srcOrd="17" destOrd="0" presId="urn:microsoft.com/office/officeart/2005/8/layout/cycle8"/>
    <dgm:cxn modelId="{4CE1B671-7225-4BE5-8656-1CFF27DC7F30}" type="presParOf" srcId="{5344E172-F752-49E0-8058-666652D543B5}" destId="{E78A8646-5A44-4D54-A4DC-E6B59A76FD7F}" srcOrd="18" destOrd="0" presId="urn:microsoft.com/office/officeart/2005/8/layout/cycle8"/>
    <dgm:cxn modelId="{272676D7-47E3-4CCD-B679-4C78C9D54D48}" type="presParOf" srcId="{5344E172-F752-49E0-8058-666652D543B5}" destId="{A8CA8ED2-452F-4845-89C1-D25DC55F438A}" srcOrd="19" destOrd="0" presId="urn:microsoft.com/office/officeart/2005/8/layout/cycle8"/>
    <dgm:cxn modelId="{0475FCD5-2028-49A5-8A3B-07D9E8048408}" type="presParOf" srcId="{5344E172-F752-49E0-8058-666652D543B5}" destId="{EC4B6240-60CE-4856-B9AE-0790D7F732BF}" srcOrd="20" destOrd="0" presId="urn:microsoft.com/office/officeart/2005/8/layout/cycle8"/>
    <dgm:cxn modelId="{95389F65-0BAA-481F-BD46-929861EC615B}" type="presParOf" srcId="{5344E172-F752-49E0-8058-666652D543B5}" destId="{054653DF-ADAA-42E6-8B31-A2C58BF9018A}" srcOrd="21" destOrd="0" presId="urn:microsoft.com/office/officeart/2005/8/layout/cycle8"/>
    <dgm:cxn modelId="{9BB02B05-2E60-4FF4-A61B-9EC1EA842A04}" type="presParOf" srcId="{5344E172-F752-49E0-8058-666652D543B5}" destId="{1E03D663-CB04-480C-8614-7FA12936C6A9}" srcOrd="22" destOrd="0" presId="urn:microsoft.com/office/officeart/2005/8/layout/cycle8"/>
    <dgm:cxn modelId="{5C35CA46-D543-4FBC-A0C8-BADF4FEF2725}" type="presParOf" srcId="{5344E172-F752-49E0-8058-666652D543B5}" destId="{EB394BB7-A1E7-4239-A37D-C6F5AECB4BBB}" srcOrd="23" destOrd="0" presId="urn:microsoft.com/office/officeart/2005/8/layout/cycle8"/>
    <dgm:cxn modelId="{F3C86038-F44C-44CC-8552-DF1762839D7D}" type="presParOf" srcId="{5344E172-F752-49E0-8058-666652D543B5}" destId="{30374D6A-6F81-467E-9491-841CC42E0F3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D9521F-4834-49B6-98AE-39A1954B374E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69F6A2-D24D-499A-A8DC-40BCEC2D703E}">
      <dgm:prSet phldrT="[文字]" custT="1"/>
      <dgm:spPr/>
      <dgm:t>
        <a:bodyPr vert="horz"/>
        <a:lstStyle/>
        <a:p>
          <a:r>
            <a:rPr lang="zh-TW" altLang="en-US" sz="5400" b="1" dirty="0">
              <a:solidFill>
                <a:schemeClr val="accent6">
                  <a:lumMod val="75000"/>
                </a:schemeClr>
              </a:solidFill>
              <a:latin typeface="華康標楷體" panose="03000509000000000000" pitchFamily="65" charset="-120"/>
              <a:ea typeface="華康標楷體" panose="03000509000000000000" pitchFamily="65" charset="-120"/>
            </a:rPr>
            <a:t>總務工作目標</a:t>
          </a:r>
        </a:p>
      </dgm:t>
    </dgm:pt>
    <dgm:pt modelId="{CF754662-AF24-4E1C-B640-2E8FD8CD55DB}" type="parTrans" cxnId="{C1F9686E-35F4-49E9-883D-FC2C7E6EA1D0}">
      <dgm:prSet/>
      <dgm:spPr/>
      <dgm:t>
        <a:bodyPr/>
        <a:lstStyle/>
        <a:p>
          <a:endParaRPr lang="zh-TW" altLang="en-US"/>
        </a:p>
      </dgm:t>
    </dgm:pt>
    <dgm:pt modelId="{7A870DDA-94DB-45A9-AC6F-C9A837E28436}" type="sibTrans" cxnId="{C1F9686E-35F4-49E9-883D-FC2C7E6EA1D0}">
      <dgm:prSet/>
      <dgm:spPr/>
      <dgm:t>
        <a:bodyPr/>
        <a:lstStyle/>
        <a:p>
          <a:endParaRPr lang="zh-TW" altLang="en-US"/>
        </a:p>
      </dgm:t>
    </dgm:pt>
    <dgm:pt modelId="{A6D91B97-5086-454E-906C-914BC8DCA5BD}">
      <dgm:prSet phldrT="[文字]" custT="1"/>
      <dgm:spPr/>
      <dgm:t>
        <a:bodyPr vert="eaVert"/>
        <a:lstStyle/>
        <a:p>
          <a:r>
            <a:rPr lang="zh-TW" altLang="en-US" sz="44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完善的教學設備</a:t>
          </a:r>
        </a:p>
      </dgm:t>
    </dgm:pt>
    <dgm:pt modelId="{473F6598-C02C-4DF2-8863-91A9F137FD0A}" type="parTrans" cxnId="{7E5D1FC3-F203-49EA-89C6-082BDC096B98}">
      <dgm:prSet/>
      <dgm:spPr/>
      <dgm:t>
        <a:bodyPr/>
        <a:lstStyle/>
        <a:p>
          <a:endParaRPr lang="zh-TW" altLang="en-US"/>
        </a:p>
      </dgm:t>
    </dgm:pt>
    <dgm:pt modelId="{BC2E09D1-54E7-470E-9119-211FF0F47CC3}" type="sibTrans" cxnId="{7E5D1FC3-F203-49EA-89C6-082BDC096B98}">
      <dgm:prSet/>
      <dgm:spPr/>
      <dgm:t>
        <a:bodyPr/>
        <a:lstStyle/>
        <a:p>
          <a:endParaRPr lang="zh-TW" altLang="en-US"/>
        </a:p>
      </dgm:t>
    </dgm:pt>
    <dgm:pt modelId="{592F4C6F-6C15-48DF-8E5F-B6566DAFD788}">
      <dgm:prSet phldrT="[文字]" custT="1"/>
      <dgm:spPr/>
      <dgm:t>
        <a:bodyPr vert="eaVert"/>
        <a:lstStyle/>
        <a:p>
          <a:r>
            <a:rPr lang="zh-TW" altLang="en-US" sz="44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舒適的學習環境</a:t>
          </a:r>
        </a:p>
      </dgm:t>
    </dgm:pt>
    <dgm:pt modelId="{97C013ED-4526-417D-BF2A-DE0BEBD3317C}" type="parTrans" cxnId="{B3D8DFB4-E818-4444-A26E-1DF2F4A341F4}">
      <dgm:prSet/>
      <dgm:spPr/>
      <dgm:t>
        <a:bodyPr/>
        <a:lstStyle/>
        <a:p>
          <a:endParaRPr lang="zh-TW" altLang="en-US"/>
        </a:p>
      </dgm:t>
    </dgm:pt>
    <dgm:pt modelId="{9D02E637-3CCD-4AC2-8803-B27BC4E194DF}" type="sibTrans" cxnId="{B3D8DFB4-E818-4444-A26E-1DF2F4A341F4}">
      <dgm:prSet/>
      <dgm:spPr/>
      <dgm:t>
        <a:bodyPr/>
        <a:lstStyle/>
        <a:p>
          <a:endParaRPr lang="zh-TW" altLang="en-US"/>
        </a:p>
      </dgm:t>
    </dgm:pt>
    <dgm:pt modelId="{C504A97C-FC2F-496E-B06B-6E72D6751307}">
      <dgm:prSet phldrT="[文字]" custT="1"/>
      <dgm:spPr/>
      <dgm:t>
        <a:bodyPr vert="eaVert"/>
        <a:lstStyle/>
        <a:p>
          <a:r>
            <a:rPr lang="zh-TW" altLang="en-US" sz="44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安全無虞的校園</a:t>
          </a:r>
        </a:p>
      </dgm:t>
    </dgm:pt>
    <dgm:pt modelId="{0B368098-4958-46F2-9EE7-592EAB2DBF4F}" type="parTrans" cxnId="{D7E6B28E-E493-4F1D-A8FE-1D1CB0F13EAC}">
      <dgm:prSet/>
      <dgm:spPr/>
      <dgm:t>
        <a:bodyPr/>
        <a:lstStyle/>
        <a:p>
          <a:endParaRPr lang="zh-TW" altLang="en-US"/>
        </a:p>
      </dgm:t>
    </dgm:pt>
    <dgm:pt modelId="{0BE7D68A-A45A-4959-BA4E-92CC39A4B73D}" type="sibTrans" cxnId="{D7E6B28E-E493-4F1D-A8FE-1D1CB0F13EAC}">
      <dgm:prSet/>
      <dgm:spPr/>
      <dgm:t>
        <a:bodyPr/>
        <a:lstStyle/>
        <a:p>
          <a:endParaRPr lang="zh-TW" altLang="en-US"/>
        </a:p>
      </dgm:t>
    </dgm:pt>
    <dgm:pt modelId="{0E840925-10E8-4467-A1CB-172C33597347}">
      <dgm:prSet custT="1"/>
      <dgm:spPr/>
      <dgm:t>
        <a:bodyPr vert="eaVert"/>
        <a:lstStyle/>
        <a:p>
          <a:r>
            <a:rPr lang="zh-TW" altLang="zh-TW" sz="44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綠色環保的校園</a:t>
          </a:r>
        </a:p>
      </dgm:t>
    </dgm:pt>
    <dgm:pt modelId="{9A29870C-4A69-40A8-BE0C-F5E980AC858D}" type="parTrans" cxnId="{6B019106-F67C-456C-AC19-E0EA63FAA21C}">
      <dgm:prSet/>
      <dgm:spPr/>
      <dgm:t>
        <a:bodyPr/>
        <a:lstStyle/>
        <a:p>
          <a:endParaRPr lang="zh-TW" altLang="en-US"/>
        </a:p>
      </dgm:t>
    </dgm:pt>
    <dgm:pt modelId="{459E4BE5-3F17-4BA4-8F51-A57DC5E6CF77}" type="sibTrans" cxnId="{6B019106-F67C-456C-AC19-E0EA63FAA21C}">
      <dgm:prSet/>
      <dgm:spPr/>
      <dgm:t>
        <a:bodyPr/>
        <a:lstStyle/>
        <a:p>
          <a:endParaRPr lang="zh-TW" altLang="en-US"/>
        </a:p>
      </dgm:t>
    </dgm:pt>
    <dgm:pt modelId="{F075FF2B-28C1-4F7B-B38F-AEA13C836133}" type="pres">
      <dgm:prSet presAssocID="{32D9521F-4834-49B6-98AE-39A1954B374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FA2505-EBF4-4328-99A1-F37887E6EF1B}" type="pres">
      <dgm:prSet presAssocID="{4A69F6A2-D24D-499A-A8DC-40BCEC2D703E}" presName="vertOne" presStyleCnt="0"/>
      <dgm:spPr/>
    </dgm:pt>
    <dgm:pt modelId="{1FA3C51A-C50F-4D5A-BA62-0D8BD2716B55}" type="pres">
      <dgm:prSet presAssocID="{4A69F6A2-D24D-499A-A8DC-40BCEC2D703E}" presName="txOne" presStyleLbl="node0" presStyleIdx="0" presStyleCnt="1" custScaleY="29348" custLinFactY="-6173" custLinFactNeighborX="-16" custLinFactNeighborY="-100000">
        <dgm:presLayoutVars>
          <dgm:chPref val="3"/>
        </dgm:presLayoutVars>
      </dgm:prSet>
      <dgm:spPr/>
    </dgm:pt>
    <dgm:pt modelId="{ACADE95E-C3FA-4780-A335-9610067A2EF8}" type="pres">
      <dgm:prSet presAssocID="{4A69F6A2-D24D-499A-A8DC-40BCEC2D703E}" presName="parTransOne" presStyleCnt="0"/>
      <dgm:spPr/>
    </dgm:pt>
    <dgm:pt modelId="{5F2D8F24-735E-404F-9218-7755D49D02D0}" type="pres">
      <dgm:prSet presAssocID="{4A69F6A2-D24D-499A-A8DC-40BCEC2D703E}" presName="horzOne" presStyleCnt="0"/>
      <dgm:spPr/>
    </dgm:pt>
    <dgm:pt modelId="{F4523B09-2802-4A8A-8368-89D8679B413F}" type="pres">
      <dgm:prSet presAssocID="{A6D91B97-5086-454E-906C-914BC8DCA5BD}" presName="vertTwo" presStyleCnt="0"/>
      <dgm:spPr/>
    </dgm:pt>
    <dgm:pt modelId="{F0384B4C-F7D3-4A5C-BCCB-BD44C29E89C7}" type="pres">
      <dgm:prSet presAssocID="{A6D91B97-5086-454E-906C-914BC8DCA5BD}" presName="txTwo" presStyleLbl="node2" presStyleIdx="0" presStyleCnt="4">
        <dgm:presLayoutVars>
          <dgm:chPref val="3"/>
        </dgm:presLayoutVars>
      </dgm:prSet>
      <dgm:spPr/>
    </dgm:pt>
    <dgm:pt modelId="{64EE1FD1-135C-4CE4-B6CC-D34A7EFA4693}" type="pres">
      <dgm:prSet presAssocID="{A6D91B97-5086-454E-906C-914BC8DCA5BD}" presName="horzTwo" presStyleCnt="0"/>
      <dgm:spPr/>
    </dgm:pt>
    <dgm:pt modelId="{4AC4F48B-D87E-444F-9CB9-A4BDD1436564}" type="pres">
      <dgm:prSet presAssocID="{BC2E09D1-54E7-470E-9119-211FF0F47CC3}" presName="sibSpaceTwo" presStyleCnt="0"/>
      <dgm:spPr/>
    </dgm:pt>
    <dgm:pt modelId="{9745A538-1765-4EA7-9018-3E7729285B79}" type="pres">
      <dgm:prSet presAssocID="{592F4C6F-6C15-48DF-8E5F-B6566DAFD788}" presName="vertTwo" presStyleCnt="0"/>
      <dgm:spPr/>
    </dgm:pt>
    <dgm:pt modelId="{E3AC6D04-2ED5-4225-89A4-0989780AAE9D}" type="pres">
      <dgm:prSet presAssocID="{592F4C6F-6C15-48DF-8E5F-B6566DAFD788}" presName="txTwo" presStyleLbl="node2" presStyleIdx="1" presStyleCnt="4">
        <dgm:presLayoutVars>
          <dgm:chPref val="3"/>
        </dgm:presLayoutVars>
      </dgm:prSet>
      <dgm:spPr/>
    </dgm:pt>
    <dgm:pt modelId="{DA61C553-4AC0-4932-9D99-1E1252E0AC94}" type="pres">
      <dgm:prSet presAssocID="{592F4C6F-6C15-48DF-8E5F-B6566DAFD788}" presName="horzTwo" presStyleCnt="0"/>
      <dgm:spPr/>
    </dgm:pt>
    <dgm:pt modelId="{767DB048-BC3C-4F3E-9EF8-9D0FD09489DA}" type="pres">
      <dgm:prSet presAssocID="{9D02E637-3CCD-4AC2-8803-B27BC4E194DF}" presName="sibSpaceTwo" presStyleCnt="0"/>
      <dgm:spPr/>
    </dgm:pt>
    <dgm:pt modelId="{E03A8E7A-98DD-4E80-BF11-3CEBBEACE78A}" type="pres">
      <dgm:prSet presAssocID="{C504A97C-FC2F-496E-B06B-6E72D6751307}" presName="vertTwo" presStyleCnt="0"/>
      <dgm:spPr/>
    </dgm:pt>
    <dgm:pt modelId="{DEA82556-102F-4298-98BD-57FB1B0596D6}" type="pres">
      <dgm:prSet presAssocID="{C504A97C-FC2F-496E-B06B-6E72D6751307}" presName="txTwo" presStyleLbl="node2" presStyleIdx="2" presStyleCnt="4">
        <dgm:presLayoutVars>
          <dgm:chPref val="3"/>
        </dgm:presLayoutVars>
      </dgm:prSet>
      <dgm:spPr/>
    </dgm:pt>
    <dgm:pt modelId="{4B058852-2B3A-4376-B272-6060AA386934}" type="pres">
      <dgm:prSet presAssocID="{C504A97C-FC2F-496E-B06B-6E72D6751307}" presName="horzTwo" presStyleCnt="0"/>
      <dgm:spPr/>
    </dgm:pt>
    <dgm:pt modelId="{0B9E4D18-263C-4943-9574-BF91D80D0041}" type="pres">
      <dgm:prSet presAssocID="{0BE7D68A-A45A-4959-BA4E-92CC39A4B73D}" presName="sibSpaceTwo" presStyleCnt="0"/>
      <dgm:spPr/>
    </dgm:pt>
    <dgm:pt modelId="{4771950E-3411-471E-B508-9B3354ED7B7A}" type="pres">
      <dgm:prSet presAssocID="{0E840925-10E8-4467-A1CB-172C33597347}" presName="vertTwo" presStyleCnt="0"/>
      <dgm:spPr/>
    </dgm:pt>
    <dgm:pt modelId="{BDF5A4D8-05ED-4EB1-89D1-0D3404AE27BF}" type="pres">
      <dgm:prSet presAssocID="{0E840925-10E8-4467-A1CB-172C33597347}" presName="txTwo" presStyleLbl="node2" presStyleIdx="3" presStyleCnt="4">
        <dgm:presLayoutVars>
          <dgm:chPref val="3"/>
        </dgm:presLayoutVars>
      </dgm:prSet>
      <dgm:spPr/>
    </dgm:pt>
    <dgm:pt modelId="{F185CBFA-9EEE-4EBB-94E9-49D37F4D0251}" type="pres">
      <dgm:prSet presAssocID="{0E840925-10E8-4467-A1CB-172C33597347}" presName="horzTwo" presStyleCnt="0"/>
      <dgm:spPr/>
    </dgm:pt>
  </dgm:ptLst>
  <dgm:cxnLst>
    <dgm:cxn modelId="{6B019106-F67C-456C-AC19-E0EA63FAA21C}" srcId="{4A69F6A2-D24D-499A-A8DC-40BCEC2D703E}" destId="{0E840925-10E8-4467-A1CB-172C33597347}" srcOrd="3" destOrd="0" parTransId="{9A29870C-4A69-40A8-BE0C-F5E980AC858D}" sibTransId="{459E4BE5-3F17-4BA4-8F51-A57DC5E6CF77}"/>
    <dgm:cxn modelId="{975A9D5D-E9D0-4015-A982-785119003D3B}" type="presOf" srcId="{0E840925-10E8-4467-A1CB-172C33597347}" destId="{BDF5A4D8-05ED-4EB1-89D1-0D3404AE27BF}" srcOrd="0" destOrd="0" presId="urn:microsoft.com/office/officeart/2005/8/layout/hierarchy4"/>
    <dgm:cxn modelId="{D7478368-84D9-41AE-A951-5C8679454DD6}" type="presOf" srcId="{4A69F6A2-D24D-499A-A8DC-40BCEC2D703E}" destId="{1FA3C51A-C50F-4D5A-BA62-0D8BD2716B55}" srcOrd="0" destOrd="0" presId="urn:microsoft.com/office/officeart/2005/8/layout/hierarchy4"/>
    <dgm:cxn modelId="{07C61E49-3B06-4CA9-8897-22DBC30CE1A4}" type="presOf" srcId="{A6D91B97-5086-454E-906C-914BC8DCA5BD}" destId="{F0384B4C-F7D3-4A5C-BCCB-BD44C29E89C7}" srcOrd="0" destOrd="0" presId="urn:microsoft.com/office/officeart/2005/8/layout/hierarchy4"/>
    <dgm:cxn modelId="{C1F9686E-35F4-49E9-883D-FC2C7E6EA1D0}" srcId="{32D9521F-4834-49B6-98AE-39A1954B374E}" destId="{4A69F6A2-D24D-499A-A8DC-40BCEC2D703E}" srcOrd="0" destOrd="0" parTransId="{CF754662-AF24-4E1C-B640-2E8FD8CD55DB}" sibTransId="{7A870DDA-94DB-45A9-AC6F-C9A837E28436}"/>
    <dgm:cxn modelId="{FE3E2652-2869-4859-BC6D-00C06292142A}" type="presOf" srcId="{592F4C6F-6C15-48DF-8E5F-B6566DAFD788}" destId="{E3AC6D04-2ED5-4225-89A4-0989780AAE9D}" srcOrd="0" destOrd="0" presId="urn:microsoft.com/office/officeart/2005/8/layout/hierarchy4"/>
    <dgm:cxn modelId="{FF9D8184-B27C-4890-96C7-211F0B237A23}" type="presOf" srcId="{32D9521F-4834-49B6-98AE-39A1954B374E}" destId="{F075FF2B-28C1-4F7B-B38F-AEA13C836133}" srcOrd="0" destOrd="0" presId="urn:microsoft.com/office/officeart/2005/8/layout/hierarchy4"/>
    <dgm:cxn modelId="{D7E6B28E-E493-4F1D-A8FE-1D1CB0F13EAC}" srcId="{4A69F6A2-D24D-499A-A8DC-40BCEC2D703E}" destId="{C504A97C-FC2F-496E-B06B-6E72D6751307}" srcOrd="2" destOrd="0" parTransId="{0B368098-4958-46F2-9EE7-592EAB2DBF4F}" sibTransId="{0BE7D68A-A45A-4959-BA4E-92CC39A4B73D}"/>
    <dgm:cxn modelId="{B3D8DFB4-E818-4444-A26E-1DF2F4A341F4}" srcId="{4A69F6A2-D24D-499A-A8DC-40BCEC2D703E}" destId="{592F4C6F-6C15-48DF-8E5F-B6566DAFD788}" srcOrd="1" destOrd="0" parTransId="{97C013ED-4526-417D-BF2A-DE0BEBD3317C}" sibTransId="{9D02E637-3CCD-4AC2-8803-B27BC4E194DF}"/>
    <dgm:cxn modelId="{7E5D1FC3-F203-49EA-89C6-082BDC096B98}" srcId="{4A69F6A2-D24D-499A-A8DC-40BCEC2D703E}" destId="{A6D91B97-5086-454E-906C-914BC8DCA5BD}" srcOrd="0" destOrd="0" parTransId="{473F6598-C02C-4DF2-8863-91A9F137FD0A}" sibTransId="{BC2E09D1-54E7-470E-9119-211FF0F47CC3}"/>
    <dgm:cxn modelId="{F3583FF9-670C-4825-8614-6EF1BF318D6F}" type="presOf" srcId="{C504A97C-FC2F-496E-B06B-6E72D6751307}" destId="{DEA82556-102F-4298-98BD-57FB1B0596D6}" srcOrd="0" destOrd="0" presId="urn:microsoft.com/office/officeart/2005/8/layout/hierarchy4"/>
    <dgm:cxn modelId="{55129751-6F8E-4F2D-9528-D7658985F080}" type="presParOf" srcId="{F075FF2B-28C1-4F7B-B38F-AEA13C836133}" destId="{85FA2505-EBF4-4328-99A1-F37887E6EF1B}" srcOrd="0" destOrd="0" presId="urn:microsoft.com/office/officeart/2005/8/layout/hierarchy4"/>
    <dgm:cxn modelId="{B2ECB047-4AA7-4CC2-8CEC-4A813FABDA07}" type="presParOf" srcId="{85FA2505-EBF4-4328-99A1-F37887E6EF1B}" destId="{1FA3C51A-C50F-4D5A-BA62-0D8BD2716B55}" srcOrd="0" destOrd="0" presId="urn:microsoft.com/office/officeart/2005/8/layout/hierarchy4"/>
    <dgm:cxn modelId="{8DB8D207-76AB-4963-9F23-E1AFE68892E3}" type="presParOf" srcId="{85FA2505-EBF4-4328-99A1-F37887E6EF1B}" destId="{ACADE95E-C3FA-4780-A335-9610067A2EF8}" srcOrd="1" destOrd="0" presId="urn:microsoft.com/office/officeart/2005/8/layout/hierarchy4"/>
    <dgm:cxn modelId="{45C19D76-E51C-4914-BF32-63DB668375F9}" type="presParOf" srcId="{85FA2505-EBF4-4328-99A1-F37887E6EF1B}" destId="{5F2D8F24-735E-404F-9218-7755D49D02D0}" srcOrd="2" destOrd="0" presId="urn:microsoft.com/office/officeart/2005/8/layout/hierarchy4"/>
    <dgm:cxn modelId="{BB16B1F8-57B2-4867-8BF4-342F6A835003}" type="presParOf" srcId="{5F2D8F24-735E-404F-9218-7755D49D02D0}" destId="{F4523B09-2802-4A8A-8368-89D8679B413F}" srcOrd="0" destOrd="0" presId="urn:microsoft.com/office/officeart/2005/8/layout/hierarchy4"/>
    <dgm:cxn modelId="{C027499D-1E65-4CF8-9104-3A00FCCAF3F3}" type="presParOf" srcId="{F4523B09-2802-4A8A-8368-89D8679B413F}" destId="{F0384B4C-F7D3-4A5C-BCCB-BD44C29E89C7}" srcOrd="0" destOrd="0" presId="urn:microsoft.com/office/officeart/2005/8/layout/hierarchy4"/>
    <dgm:cxn modelId="{5A7C30AC-0E8E-4A9F-B837-1AD98920D0A6}" type="presParOf" srcId="{F4523B09-2802-4A8A-8368-89D8679B413F}" destId="{64EE1FD1-135C-4CE4-B6CC-D34A7EFA4693}" srcOrd="1" destOrd="0" presId="urn:microsoft.com/office/officeart/2005/8/layout/hierarchy4"/>
    <dgm:cxn modelId="{99F4718A-193B-464A-ABBE-65B8453325AB}" type="presParOf" srcId="{5F2D8F24-735E-404F-9218-7755D49D02D0}" destId="{4AC4F48B-D87E-444F-9CB9-A4BDD1436564}" srcOrd="1" destOrd="0" presId="urn:microsoft.com/office/officeart/2005/8/layout/hierarchy4"/>
    <dgm:cxn modelId="{B28E3850-CAAA-4DB4-AFA5-EE5E775DEBDB}" type="presParOf" srcId="{5F2D8F24-735E-404F-9218-7755D49D02D0}" destId="{9745A538-1765-4EA7-9018-3E7729285B79}" srcOrd="2" destOrd="0" presId="urn:microsoft.com/office/officeart/2005/8/layout/hierarchy4"/>
    <dgm:cxn modelId="{17805DDF-3C95-4011-BE2B-E89F078B5F94}" type="presParOf" srcId="{9745A538-1765-4EA7-9018-3E7729285B79}" destId="{E3AC6D04-2ED5-4225-89A4-0989780AAE9D}" srcOrd="0" destOrd="0" presId="urn:microsoft.com/office/officeart/2005/8/layout/hierarchy4"/>
    <dgm:cxn modelId="{4F33799E-63E3-4885-A575-1E9931AB416B}" type="presParOf" srcId="{9745A538-1765-4EA7-9018-3E7729285B79}" destId="{DA61C553-4AC0-4932-9D99-1E1252E0AC94}" srcOrd="1" destOrd="0" presId="urn:microsoft.com/office/officeart/2005/8/layout/hierarchy4"/>
    <dgm:cxn modelId="{C45883C8-00C0-489F-9B85-D06BB2433227}" type="presParOf" srcId="{5F2D8F24-735E-404F-9218-7755D49D02D0}" destId="{767DB048-BC3C-4F3E-9EF8-9D0FD09489DA}" srcOrd="3" destOrd="0" presId="urn:microsoft.com/office/officeart/2005/8/layout/hierarchy4"/>
    <dgm:cxn modelId="{5D3D3A33-FCF8-48B8-BD1B-B38719351771}" type="presParOf" srcId="{5F2D8F24-735E-404F-9218-7755D49D02D0}" destId="{E03A8E7A-98DD-4E80-BF11-3CEBBEACE78A}" srcOrd="4" destOrd="0" presId="urn:microsoft.com/office/officeart/2005/8/layout/hierarchy4"/>
    <dgm:cxn modelId="{D23A5605-DA6A-443B-B756-A49298126527}" type="presParOf" srcId="{E03A8E7A-98DD-4E80-BF11-3CEBBEACE78A}" destId="{DEA82556-102F-4298-98BD-57FB1B0596D6}" srcOrd="0" destOrd="0" presId="urn:microsoft.com/office/officeart/2005/8/layout/hierarchy4"/>
    <dgm:cxn modelId="{C8FEB073-AB56-4708-889B-81553A94BB43}" type="presParOf" srcId="{E03A8E7A-98DD-4E80-BF11-3CEBBEACE78A}" destId="{4B058852-2B3A-4376-B272-6060AA386934}" srcOrd="1" destOrd="0" presId="urn:microsoft.com/office/officeart/2005/8/layout/hierarchy4"/>
    <dgm:cxn modelId="{DD4A7E3D-BC4B-493E-AB4F-CA0C1E2FE1CC}" type="presParOf" srcId="{5F2D8F24-735E-404F-9218-7755D49D02D0}" destId="{0B9E4D18-263C-4943-9574-BF91D80D0041}" srcOrd="5" destOrd="0" presId="urn:microsoft.com/office/officeart/2005/8/layout/hierarchy4"/>
    <dgm:cxn modelId="{8CB9EA9D-2AA6-45E0-B76A-C23446871F16}" type="presParOf" srcId="{5F2D8F24-735E-404F-9218-7755D49D02D0}" destId="{4771950E-3411-471E-B508-9B3354ED7B7A}" srcOrd="6" destOrd="0" presId="urn:microsoft.com/office/officeart/2005/8/layout/hierarchy4"/>
    <dgm:cxn modelId="{05F29CCE-28D0-4C8F-9D57-2CABF418CA85}" type="presParOf" srcId="{4771950E-3411-471E-B508-9B3354ED7B7A}" destId="{BDF5A4D8-05ED-4EB1-89D1-0D3404AE27BF}" srcOrd="0" destOrd="0" presId="urn:microsoft.com/office/officeart/2005/8/layout/hierarchy4"/>
    <dgm:cxn modelId="{937869D0-AC9B-4B60-BBAA-86F422321BA5}" type="presParOf" srcId="{4771950E-3411-471E-B508-9B3354ED7B7A}" destId="{F185CBFA-9EEE-4EBB-94E9-49D37F4D025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C1B273-8653-4CF5-90D4-6A48BCF6ABC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DB07C65-7FDC-4B6D-B691-B4372EEAC16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r>
            <a:rPr lang="zh-TW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節</a:t>
          </a:r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約能源</a:t>
          </a:r>
          <a:r>
            <a:rPr lang="zh-TW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宣導與力行</a:t>
          </a:r>
          <a:endParaRPr lang="zh-TW" altLang="zh-TW" sz="3600" b="1" dirty="0">
            <a:solidFill>
              <a:schemeClr val="tx2"/>
            </a:solidFill>
            <a:latin typeface="華康粗明體(P)" panose="02020700000000000000" pitchFamily="18" charset="-120"/>
            <a:ea typeface="華康粗明體(P)" panose="02020700000000000000" pitchFamily="18" charset="-120"/>
          </a:endParaRPr>
        </a:p>
      </dgm:t>
    </dgm:pt>
    <dgm:pt modelId="{AC817482-F1F0-4C55-B89A-39B8EFCFF564}" type="sibTrans" cxnId="{BAF0DB5A-DE4F-46D0-BA44-4347A5179740}">
      <dgm:prSet/>
      <dgm:spPr/>
      <dgm:t>
        <a:bodyPr/>
        <a:lstStyle/>
        <a:p>
          <a:endParaRPr lang="zh-TW" altLang="en-US"/>
        </a:p>
      </dgm:t>
    </dgm:pt>
    <dgm:pt modelId="{4D523A75-64D9-4C74-811B-9A05064EEA82}" type="parTrans" cxnId="{BAF0DB5A-DE4F-46D0-BA44-4347A5179740}">
      <dgm:prSet/>
      <dgm:spPr/>
      <dgm:t>
        <a:bodyPr/>
        <a:lstStyle/>
        <a:p>
          <a:endParaRPr lang="zh-TW" altLang="en-US"/>
        </a:p>
      </dgm:t>
    </dgm:pt>
    <dgm:pt modelId="{429D4411-1E62-484C-AF4B-E98501ABF7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r>
            <a:rPr lang="zh-TW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校園綠化美化的推動</a:t>
          </a:r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endParaRPr lang="zh-TW" altLang="zh-TW" sz="3600" b="1" dirty="0">
            <a:solidFill>
              <a:schemeClr val="tx2"/>
            </a:solidFill>
            <a:latin typeface="華康粗明體(P)" panose="02020700000000000000" pitchFamily="18" charset="-120"/>
            <a:ea typeface="華康粗明體(P)" panose="02020700000000000000" pitchFamily="18" charset="-120"/>
          </a:endParaRPr>
        </a:p>
      </dgm:t>
    </dgm:pt>
    <dgm:pt modelId="{B47777F0-B6C4-41D3-A5BA-172B639F3C3E}" type="sibTrans" cxnId="{E9C6CCE3-2CDD-4949-B435-DCAC7A38615E}">
      <dgm:prSet/>
      <dgm:spPr/>
      <dgm:t>
        <a:bodyPr/>
        <a:lstStyle/>
        <a:p>
          <a:endParaRPr lang="zh-TW" altLang="en-US"/>
        </a:p>
      </dgm:t>
    </dgm:pt>
    <dgm:pt modelId="{17CDE627-6254-4CDE-9F22-4E68358921A9}" type="parTrans" cxnId="{E9C6CCE3-2CDD-4949-B435-DCAC7A38615E}">
      <dgm:prSet/>
      <dgm:spPr/>
      <dgm:t>
        <a:bodyPr/>
        <a:lstStyle/>
        <a:p>
          <a:endParaRPr lang="zh-TW" altLang="en-US"/>
        </a:p>
      </dgm:t>
    </dgm:pt>
    <dgm:pt modelId="{C38F948D-1F91-4100-AB5D-8C2B6E26A1C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學校公物的保修與愛護</a:t>
          </a:r>
          <a:endParaRPr lang="zh-TW" altLang="en-US" sz="3600" b="1" dirty="0">
            <a:solidFill>
              <a:schemeClr val="tx2"/>
            </a:solidFill>
            <a:latin typeface="華康粗明體(P)" panose="02020700000000000000" pitchFamily="18" charset="-120"/>
            <a:ea typeface="華康粗明體(P)" panose="02020700000000000000" pitchFamily="18" charset="-120"/>
          </a:endParaRPr>
        </a:p>
      </dgm:t>
    </dgm:pt>
    <dgm:pt modelId="{F704E9E4-BDC4-4C22-8066-986856ED0B73}" type="sibTrans" cxnId="{11660574-D18D-4E61-9003-FB42A50D1763}">
      <dgm:prSet/>
      <dgm:spPr/>
      <dgm:t>
        <a:bodyPr/>
        <a:lstStyle/>
        <a:p>
          <a:endParaRPr lang="zh-TW" altLang="en-US"/>
        </a:p>
      </dgm:t>
    </dgm:pt>
    <dgm:pt modelId="{51A2A792-CE0F-4491-AE86-427E04F2666A}" type="parTrans" cxnId="{11660574-D18D-4E61-9003-FB42A50D1763}">
      <dgm:prSet/>
      <dgm:spPr/>
      <dgm:t>
        <a:bodyPr/>
        <a:lstStyle/>
        <a:p>
          <a:endParaRPr lang="zh-TW" altLang="en-US"/>
        </a:p>
      </dgm:t>
    </dgm:pt>
    <dgm:pt modelId="{D771AFD0-4CDC-4570-853C-9A734089AEB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r>
            <a:rPr lang="zh-TW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校園安全的</a:t>
          </a:r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建置與</a:t>
          </a:r>
          <a:r>
            <a:rPr lang="zh-TW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維護</a:t>
          </a:r>
        </a:p>
      </dgm:t>
    </dgm:pt>
    <dgm:pt modelId="{25E8130F-51AA-49D0-8835-5734C5F93495}" type="sibTrans" cxnId="{B5D8114B-D79A-4351-9825-7860B2E969C5}">
      <dgm:prSet/>
      <dgm:spPr/>
      <dgm:t>
        <a:bodyPr/>
        <a:lstStyle/>
        <a:p>
          <a:endParaRPr lang="zh-TW" altLang="en-US"/>
        </a:p>
      </dgm:t>
    </dgm:pt>
    <dgm:pt modelId="{6DF425A9-7216-4B02-82D9-F928B9CE7CF6}" type="parTrans" cxnId="{B5D8114B-D79A-4351-9825-7860B2E969C5}">
      <dgm:prSet/>
      <dgm:spPr/>
      <dgm:t>
        <a:bodyPr/>
        <a:lstStyle/>
        <a:p>
          <a:endParaRPr lang="zh-TW" altLang="en-US"/>
        </a:p>
      </dgm:t>
    </dgm:pt>
    <dgm:pt modelId="{E68F57F8-AA21-45BA-8579-0EBA26FC573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r>
            <a:rPr lang="zh-TW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防災教育的</a:t>
          </a:r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宣導及</a:t>
          </a:r>
          <a:r>
            <a:rPr lang="zh-TW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推廣</a:t>
          </a:r>
        </a:p>
      </dgm:t>
    </dgm:pt>
    <dgm:pt modelId="{3214D746-82E3-47CA-AA09-7E6E81A8AB23}" type="sibTrans" cxnId="{25E05AC4-C2A0-4023-8CA6-E19DA2981C6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6D79B3AB-20DC-419C-8026-7916B8B73BF2}" type="parTrans" cxnId="{25E05AC4-C2A0-4023-8CA6-E19DA2981C69}">
      <dgm:prSet/>
      <dgm:spPr/>
      <dgm:t>
        <a:bodyPr/>
        <a:lstStyle/>
        <a:p>
          <a:endParaRPr lang="zh-TW" altLang="en-US"/>
        </a:p>
      </dgm:t>
    </dgm:pt>
    <dgm:pt modelId="{69302D4C-9105-421C-AC1E-AE6C695DF1E4}" type="pres">
      <dgm:prSet presAssocID="{F4C1B273-8653-4CF5-90D4-6A48BCF6ABC4}" presName="Name0" presStyleCnt="0">
        <dgm:presLayoutVars>
          <dgm:chMax val="7"/>
          <dgm:chPref val="7"/>
          <dgm:dir/>
        </dgm:presLayoutVars>
      </dgm:prSet>
      <dgm:spPr/>
    </dgm:pt>
    <dgm:pt modelId="{7AB5F4F1-A70C-4784-828F-0ABDA543E94C}" type="pres">
      <dgm:prSet presAssocID="{F4C1B273-8653-4CF5-90D4-6A48BCF6ABC4}" presName="Name1" presStyleCnt="0"/>
      <dgm:spPr/>
    </dgm:pt>
    <dgm:pt modelId="{A42C7729-4AE1-49BD-8F5D-1FDDFF390E33}" type="pres">
      <dgm:prSet presAssocID="{F4C1B273-8653-4CF5-90D4-6A48BCF6ABC4}" presName="cycle" presStyleCnt="0"/>
      <dgm:spPr/>
    </dgm:pt>
    <dgm:pt modelId="{45D93A3F-717F-4743-A71B-A9ED873F235A}" type="pres">
      <dgm:prSet presAssocID="{F4C1B273-8653-4CF5-90D4-6A48BCF6ABC4}" presName="srcNode" presStyleLbl="node1" presStyleIdx="0" presStyleCnt="5"/>
      <dgm:spPr/>
    </dgm:pt>
    <dgm:pt modelId="{6CE0F0ED-ADCF-4F26-8035-E6C6F900D5C7}" type="pres">
      <dgm:prSet presAssocID="{F4C1B273-8653-4CF5-90D4-6A48BCF6ABC4}" presName="conn" presStyleLbl="parChTrans1D2" presStyleIdx="0" presStyleCnt="1"/>
      <dgm:spPr/>
    </dgm:pt>
    <dgm:pt modelId="{E0C41372-F59F-4C22-8FCD-C2B6798AB13B}" type="pres">
      <dgm:prSet presAssocID="{F4C1B273-8653-4CF5-90D4-6A48BCF6ABC4}" presName="extraNode" presStyleLbl="node1" presStyleIdx="0" presStyleCnt="5"/>
      <dgm:spPr/>
    </dgm:pt>
    <dgm:pt modelId="{34BDC8FA-CB25-4558-8C10-90C8E9284D9B}" type="pres">
      <dgm:prSet presAssocID="{F4C1B273-8653-4CF5-90D4-6A48BCF6ABC4}" presName="dstNode" presStyleLbl="node1" presStyleIdx="0" presStyleCnt="5"/>
      <dgm:spPr/>
    </dgm:pt>
    <dgm:pt modelId="{4C0048F4-499E-44AA-ABCB-F516F8521E98}" type="pres">
      <dgm:prSet presAssocID="{E68F57F8-AA21-45BA-8579-0EBA26FC5739}" presName="text_1" presStyleLbl="node1" presStyleIdx="0" presStyleCnt="5" custScaleX="99732">
        <dgm:presLayoutVars>
          <dgm:bulletEnabled val="1"/>
        </dgm:presLayoutVars>
      </dgm:prSet>
      <dgm:spPr/>
    </dgm:pt>
    <dgm:pt modelId="{60C2D59E-F6D4-42C3-8086-774371264FD2}" type="pres">
      <dgm:prSet presAssocID="{E68F57F8-AA21-45BA-8579-0EBA26FC5739}" presName="accent_1" presStyleCnt="0"/>
      <dgm:spPr/>
    </dgm:pt>
    <dgm:pt modelId="{E5B3DA2F-D850-455A-AA62-BE839737FEDF}" type="pres">
      <dgm:prSet presAssocID="{E68F57F8-AA21-45BA-8579-0EBA26FC5739}" presName="accentRepeatNode" presStyleLbl="solidFgAcc1" presStyleIdx="0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12497913-6B6C-484E-B5CA-285E2F83A154}" type="pres">
      <dgm:prSet presAssocID="{D771AFD0-4CDC-4570-853C-9A734089AEBF}" presName="text_2" presStyleLbl="node1" presStyleIdx="1" presStyleCnt="5">
        <dgm:presLayoutVars>
          <dgm:bulletEnabled val="1"/>
        </dgm:presLayoutVars>
      </dgm:prSet>
      <dgm:spPr/>
    </dgm:pt>
    <dgm:pt modelId="{6F634873-AFBB-470D-9380-A0211E8B3953}" type="pres">
      <dgm:prSet presAssocID="{D771AFD0-4CDC-4570-853C-9A734089AEBF}" presName="accent_2" presStyleCnt="0"/>
      <dgm:spPr/>
    </dgm:pt>
    <dgm:pt modelId="{73C4229D-B350-4583-BF12-FF6FDD4F5996}" type="pres">
      <dgm:prSet presAssocID="{D771AFD0-4CDC-4570-853C-9A734089AEBF}" presName="accentRepeatNode" presStyleLbl="solidFgAcc1" presStyleIdx="1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141ABF1A-A20F-44C8-B1FB-2C44D99AA324}" type="pres">
      <dgm:prSet presAssocID="{4DB07C65-7FDC-4B6D-B691-B4372EEAC160}" presName="text_3" presStyleLbl="node1" presStyleIdx="2" presStyleCnt="5">
        <dgm:presLayoutVars>
          <dgm:bulletEnabled val="1"/>
        </dgm:presLayoutVars>
      </dgm:prSet>
      <dgm:spPr/>
    </dgm:pt>
    <dgm:pt modelId="{3E182A2E-3974-4333-B613-9675D3FCE14F}" type="pres">
      <dgm:prSet presAssocID="{4DB07C65-7FDC-4B6D-B691-B4372EEAC160}" presName="accent_3" presStyleCnt="0"/>
      <dgm:spPr/>
    </dgm:pt>
    <dgm:pt modelId="{F5C04987-2D80-472B-AA06-DA649B585AD1}" type="pres">
      <dgm:prSet presAssocID="{4DB07C65-7FDC-4B6D-B691-B4372EEAC160}" presName="accentRepeatNode" presStyleLbl="solidFgAcc1" presStyleIdx="2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EA96B2D6-3D67-44CE-ABF4-0BF07386D7B4}" type="pres">
      <dgm:prSet presAssocID="{C38F948D-1F91-4100-AB5D-8C2B6E26A1CC}" presName="text_4" presStyleLbl="node1" presStyleIdx="3" presStyleCnt="5">
        <dgm:presLayoutVars>
          <dgm:bulletEnabled val="1"/>
        </dgm:presLayoutVars>
      </dgm:prSet>
      <dgm:spPr/>
    </dgm:pt>
    <dgm:pt modelId="{18043827-8CC3-4B60-AF94-70EBEA048ECC}" type="pres">
      <dgm:prSet presAssocID="{C38F948D-1F91-4100-AB5D-8C2B6E26A1CC}" presName="accent_4" presStyleCnt="0"/>
      <dgm:spPr/>
    </dgm:pt>
    <dgm:pt modelId="{5AD36986-D665-4917-8754-006E992AB982}" type="pres">
      <dgm:prSet presAssocID="{C38F948D-1F91-4100-AB5D-8C2B6E26A1CC}" presName="accentRepeatNode" presStyleLbl="solidFgAcc1" presStyleIdx="3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B7578023-3D00-42EE-87FB-97A17D5496B4}" type="pres">
      <dgm:prSet presAssocID="{429D4411-1E62-484C-AF4B-E98501ABF784}" presName="text_5" presStyleLbl="node1" presStyleIdx="4" presStyleCnt="5">
        <dgm:presLayoutVars>
          <dgm:bulletEnabled val="1"/>
        </dgm:presLayoutVars>
      </dgm:prSet>
      <dgm:spPr/>
    </dgm:pt>
    <dgm:pt modelId="{0386E20B-444D-4F7D-846A-218FBEB5EF18}" type="pres">
      <dgm:prSet presAssocID="{429D4411-1E62-484C-AF4B-E98501ABF784}" presName="accent_5" presStyleCnt="0"/>
      <dgm:spPr/>
    </dgm:pt>
    <dgm:pt modelId="{731A66FA-8751-48B2-9ED4-EFA5C392D1D8}" type="pres">
      <dgm:prSet presAssocID="{429D4411-1E62-484C-AF4B-E98501ABF784}" presName="accentRepeatNode" presStyleLbl="solidFgAcc1" presStyleIdx="4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CB7A9A05-8EC1-41B4-AF2C-D93E149C1F17}" type="presOf" srcId="{D771AFD0-4CDC-4570-853C-9A734089AEBF}" destId="{12497913-6B6C-484E-B5CA-285E2F83A154}" srcOrd="0" destOrd="0" presId="urn:microsoft.com/office/officeart/2008/layout/VerticalCurvedList"/>
    <dgm:cxn modelId="{B18FEC1C-C27C-4E94-A0AA-3BA595F79922}" type="presOf" srcId="{E68F57F8-AA21-45BA-8579-0EBA26FC5739}" destId="{4C0048F4-499E-44AA-ABCB-F516F8521E98}" srcOrd="0" destOrd="0" presId="urn:microsoft.com/office/officeart/2008/layout/VerticalCurvedList"/>
    <dgm:cxn modelId="{B5D8114B-D79A-4351-9825-7860B2E969C5}" srcId="{F4C1B273-8653-4CF5-90D4-6A48BCF6ABC4}" destId="{D771AFD0-4CDC-4570-853C-9A734089AEBF}" srcOrd="1" destOrd="0" parTransId="{6DF425A9-7216-4B02-82D9-F928B9CE7CF6}" sibTransId="{25E8130F-51AA-49D0-8835-5734C5F93495}"/>
    <dgm:cxn modelId="{11660574-D18D-4E61-9003-FB42A50D1763}" srcId="{F4C1B273-8653-4CF5-90D4-6A48BCF6ABC4}" destId="{C38F948D-1F91-4100-AB5D-8C2B6E26A1CC}" srcOrd="3" destOrd="0" parTransId="{51A2A792-CE0F-4491-AE86-427E04F2666A}" sibTransId="{F704E9E4-BDC4-4C22-8066-986856ED0B73}"/>
    <dgm:cxn modelId="{BAF0DB5A-DE4F-46D0-BA44-4347A5179740}" srcId="{F4C1B273-8653-4CF5-90D4-6A48BCF6ABC4}" destId="{4DB07C65-7FDC-4B6D-B691-B4372EEAC160}" srcOrd="2" destOrd="0" parTransId="{4D523A75-64D9-4C74-811B-9A05064EEA82}" sibTransId="{AC817482-F1F0-4C55-B89A-39B8EFCFF564}"/>
    <dgm:cxn modelId="{096D8D93-FA98-4186-8B24-9141B10C2157}" type="presOf" srcId="{4DB07C65-7FDC-4B6D-B691-B4372EEAC160}" destId="{141ABF1A-A20F-44C8-B1FB-2C44D99AA324}" srcOrd="0" destOrd="0" presId="urn:microsoft.com/office/officeart/2008/layout/VerticalCurvedList"/>
    <dgm:cxn modelId="{8FFE209D-4C5E-48B4-9FD3-2791EF059814}" type="presOf" srcId="{F4C1B273-8653-4CF5-90D4-6A48BCF6ABC4}" destId="{69302D4C-9105-421C-AC1E-AE6C695DF1E4}" srcOrd="0" destOrd="0" presId="urn:microsoft.com/office/officeart/2008/layout/VerticalCurvedList"/>
    <dgm:cxn modelId="{25E05AC4-C2A0-4023-8CA6-E19DA2981C69}" srcId="{F4C1B273-8653-4CF5-90D4-6A48BCF6ABC4}" destId="{E68F57F8-AA21-45BA-8579-0EBA26FC5739}" srcOrd="0" destOrd="0" parTransId="{6D79B3AB-20DC-419C-8026-7916B8B73BF2}" sibTransId="{3214D746-82E3-47CA-AA09-7E6E81A8AB23}"/>
    <dgm:cxn modelId="{E9C6CCE3-2CDD-4949-B435-DCAC7A38615E}" srcId="{F4C1B273-8653-4CF5-90D4-6A48BCF6ABC4}" destId="{429D4411-1E62-484C-AF4B-E98501ABF784}" srcOrd="4" destOrd="0" parTransId="{17CDE627-6254-4CDE-9F22-4E68358921A9}" sibTransId="{B47777F0-B6C4-41D3-A5BA-172B639F3C3E}"/>
    <dgm:cxn modelId="{CECAFAE8-E0DA-4FB3-9010-4A05D13F8AC3}" type="presOf" srcId="{429D4411-1E62-484C-AF4B-E98501ABF784}" destId="{B7578023-3D00-42EE-87FB-97A17D5496B4}" srcOrd="0" destOrd="0" presId="urn:microsoft.com/office/officeart/2008/layout/VerticalCurvedList"/>
    <dgm:cxn modelId="{80DFA3F4-61F9-47D0-8CC4-75EF12F74E85}" type="presOf" srcId="{C38F948D-1F91-4100-AB5D-8C2B6E26A1CC}" destId="{EA96B2D6-3D67-44CE-ABF4-0BF07386D7B4}" srcOrd="0" destOrd="0" presId="urn:microsoft.com/office/officeart/2008/layout/VerticalCurvedList"/>
    <dgm:cxn modelId="{F23950FC-3168-41F1-943B-B2771769DBF4}" type="presOf" srcId="{3214D746-82E3-47CA-AA09-7E6E81A8AB23}" destId="{6CE0F0ED-ADCF-4F26-8035-E6C6F900D5C7}" srcOrd="0" destOrd="0" presId="urn:microsoft.com/office/officeart/2008/layout/VerticalCurvedList"/>
    <dgm:cxn modelId="{CC127A85-1ADA-4A6D-B34F-F8516E1EC64A}" type="presParOf" srcId="{69302D4C-9105-421C-AC1E-AE6C695DF1E4}" destId="{7AB5F4F1-A70C-4784-828F-0ABDA543E94C}" srcOrd="0" destOrd="0" presId="urn:microsoft.com/office/officeart/2008/layout/VerticalCurvedList"/>
    <dgm:cxn modelId="{EBF08F63-C18F-42D5-A995-47700AEEFCA8}" type="presParOf" srcId="{7AB5F4F1-A70C-4784-828F-0ABDA543E94C}" destId="{A42C7729-4AE1-49BD-8F5D-1FDDFF390E33}" srcOrd="0" destOrd="0" presId="urn:microsoft.com/office/officeart/2008/layout/VerticalCurvedList"/>
    <dgm:cxn modelId="{29DB0076-7F0E-44D1-9E54-9B05DAFA36CD}" type="presParOf" srcId="{A42C7729-4AE1-49BD-8F5D-1FDDFF390E33}" destId="{45D93A3F-717F-4743-A71B-A9ED873F235A}" srcOrd="0" destOrd="0" presId="urn:microsoft.com/office/officeart/2008/layout/VerticalCurvedList"/>
    <dgm:cxn modelId="{B87A8F4F-415F-4ECE-A80C-598560013237}" type="presParOf" srcId="{A42C7729-4AE1-49BD-8F5D-1FDDFF390E33}" destId="{6CE0F0ED-ADCF-4F26-8035-E6C6F900D5C7}" srcOrd="1" destOrd="0" presId="urn:microsoft.com/office/officeart/2008/layout/VerticalCurvedList"/>
    <dgm:cxn modelId="{C9DA5839-06DD-4E05-AB21-E49E96DD7D9C}" type="presParOf" srcId="{A42C7729-4AE1-49BD-8F5D-1FDDFF390E33}" destId="{E0C41372-F59F-4C22-8FCD-C2B6798AB13B}" srcOrd="2" destOrd="0" presId="urn:microsoft.com/office/officeart/2008/layout/VerticalCurvedList"/>
    <dgm:cxn modelId="{F8B4E93F-4BC6-43B3-B053-709D336F4005}" type="presParOf" srcId="{A42C7729-4AE1-49BD-8F5D-1FDDFF390E33}" destId="{34BDC8FA-CB25-4558-8C10-90C8E9284D9B}" srcOrd="3" destOrd="0" presId="urn:microsoft.com/office/officeart/2008/layout/VerticalCurvedList"/>
    <dgm:cxn modelId="{7B455B1C-5110-4307-BA6C-AF6DA64B96E0}" type="presParOf" srcId="{7AB5F4F1-A70C-4784-828F-0ABDA543E94C}" destId="{4C0048F4-499E-44AA-ABCB-F516F8521E98}" srcOrd="1" destOrd="0" presId="urn:microsoft.com/office/officeart/2008/layout/VerticalCurvedList"/>
    <dgm:cxn modelId="{EE3275FA-DCF8-4329-B029-6655CDA91F9E}" type="presParOf" srcId="{7AB5F4F1-A70C-4784-828F-0ABDA543E94C}" destId="{60C2D59E-F6D4-42C3-8086-774371264FD2}" srcOrd="2" destOrd="0" presId="urn:microsoft.com/office/officeart/2008/layout/VerticalCurvedList"/>
    <dgm:cxn modelId="{C7715512-51CA-4EF8-8EF1-910EBCA88EB6}" type="presParOf" srcId="{60C2D59E-F6D4-42C3-8086-774371264FD2}" destId="{E5B3DA2F-D850-455A-AA62-BE839737FEDF}" srcOrd="0" destOrd="0" presId="urn:microsoft.com/office/officeart/2008/layout/VerticalCurvedList"/>
    <dgm:cxn modelId="{31684ED7-F99B-43F9-8BBF-758990AAA2FA}" type="presParOf" srcId="{7AB5F4F1-A70C-4784-828F-0ABDA543E94C}" destId="{12497913-6B6C-484E-B5CA-285E2F83A154}" srcOrd="3" destOrd="0" presId="urn:microsoft.com/office/officeart/2008/layout/VerticalCurvedList"/>
    <dgm:cxn modelId="{0C179062-80AA-4647-985A-BEF856A8FCFB}" type="presParOf" srcId="{7AB5F4F1-A70C-4784-828F-0ABDA543E94C}" destId="{6F634873-AFBB-470D-9380-A0211E8B3953}" srcOrd="4" destOrd="0" presId="urn:microsoft.com/office/officeart/2008/layout/VerticalCurvedList"/>
    <dgm:cxn modelId="{1FEA35BC-94F8-4F44-9C1A-E28E9BC75210}" type="presParOf" srcId="{6F634873-AFBB-470D-9380-A0211E8B3953}" destId="{73C4229D-B350-4583-BF12-FF6FDD4F5996}" srcOrd="0" destOrd="0" presId="urn:microsoft.com/office/officeart/2008/layout/VerticalCurvedList"/>
    <dgm:cxn modelId="{C41EC892-17E3-4466-A00C-7AF9A02CE6E5}" type="presParOf" srcId="{7AB5F4F1-A70C-4784-828F-0ABDA543E94C}" destId="{141ABF1A-A20F-44C8-B1FB-2C44D99AA324}" srcOrd="5" destOrd="0" presId="urn:microsoft.com/office/officeart/2008/layout/VerticalCurvedList"/>
    <dgm:cxn modelId="{0E575DBB-7C80-452D-B7A3-7AE796A2C289}" type="presParOf" srcId="{7AB5F4F1-A70C-4784-828F-0ABDA543E94C}" destId="{3E182A2E-3974-4333-B613-9675D3FCE14F}" srcOrd="6" destOrd="0" presId="urn:microsoft.com/office/officeart/2008/layout/VerticalCurvedList"/>
    <dgm:cxn modelId="{84B88652-8C7F-40BA-B2C1-D83F1E2BB899}" type="presParOf" srcId="{3E182A2E-3974-4333-B613-9675D3FCE14F}" destId="{F5C04987-2D80-472B-AA06-DA649B585AD1}" srcOrd="0" destOrd="0" presId="urn:microsoft.com/office/officeart/2008/layout/VerticalCurvedList"/>
    <dgm:cxn modelId="{09A980FB-9422-4D25-9D9E-1316ACC76433}" type="presParOf" srcId="{7AB5F4F1-A70C-4784-828F-0ABDA543E94C}" destId="{EA96B2D6-3D67-44CE-ABF4-0BF07386D7B4}" srcOrd="7" destOrd="0" presId="urn:microsoft.com/office/officeart/2008/layout/VerticalCurvedList"/>
    <dgm:cxn modelId="{AA381E5B-E8E0-4B23-9C1A-EA459468ACD8}" type="presParOf" srcId="{7AB5F4F1-A70C-4784-828F-0ABDA543E94C}" destId="{18043827-8CC3-4B60-AF94-70EBEA048ECC}" srcOrd="8" destOrd="0" presId="urn:microsoft.com/office/officeart/2008/layout/VerticalCurvedList"/>
    <dgm:cxn modelId="{D2035362-4608-4876-B494-EE6E03EEBCBB}" type="presParOf" srcId="{18043827-8CC3-4B60-AF94-70EBEA048ECC}" destId="{5AD36986-D665-4917-8754-006E992AB982}" srcOrd="0" destOrd="0" presId="urn:microsoft.com/office/officeart/2008/layout/VerticalCurvedList"/>
    <dgm:cxn modelId="{FBD94429-DD9D-463A-9D02-8A9A3BB20765}" type="presParOf" srcId="{7AB5F4F1-A70C-4784-828F-0ABDA543E94C}" destId="{B7578023-3D00-42EE-87FB-97A17D5496B4}" srcOrd="9" destOrd="0" presId="urn:microsoft.com/office/officeart/2008/layout/VerticalCurvedList"/>
    <dgm:cxn modelId="{60A2287C-8224-466E-9738-F18E3DA410F5}" type="presParOf" srcId="{7AB5F4F1-A70C-4784-828F-0ABDA543E94C}" destId="{0386E20B-444D-4F7D-846A-218FBEB5EF18}" srcOrd="10" destOrd="0" presId="urn:microsoft.com/office/officeart/2008/layout/VerticalCurvedList"/>
    <dgm:cxn modelId="{7A255035-7776-4125-981C-85260512286F}" type="presParOf" srcId="{0386E20B-444D-4F7D-846A-218FBEB5EF18}" destId="{731A66FA-8751-48B2-9ED4-EFA5C392D1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C55A95-72E7-4409-8A30-4F988F3D33C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F374B31-F9FE-4743-8410-B247F09206BD}">
      <dgm:prSet phldrT="[文字]" custT="1"/>
      <dgm:spPr/>
      <dgm:t>
        <a:bodyPr/>
        <a:lstStyle/>
        <a:p>
          <a:r>
            <a:rPr lang="en-US" altLang="zh-TW" sz="4000" b="1" dirty="0">
              <a:solidFill>
                <a:srgbClr val="FFC000"/>
              </a:solidFill>
              <a:latin typeface="Times New Roman" pitchFamily="18" charset="0"/>
              <a:ea typeface="標楷體" pitchFamily="65" charset="-120"/>
            </a:rPr>
            <a:t>108</a:t>
          </a:r>
          <a:r>
            <a:rPr lang="zh-TW" altLang="en-US" sz="4000" b="1" dirty="0">
              <a:solidFill>
                <a:srgbClr val="FFC000"/>
              </a:solidFill>
              <a:latin typeface="Times New Roman" pitchFamily="18" charset="0"/>
              <a:ea typeface="標楷體" pitchFamily="65" charset="-120"/>
            </a:rPr>
            <a:t>年度工程項目</a:t>
          </a:r>
          <a:endParaRPr lang="zh-TW" altLang="en-US" sz="4000" dirty="0">
            <a:solidFill>
              <a:srgbClr val="FFC000"/>
            </a:solidFill>
          </a:endParaRPr>
        </a:p>
      </dgm:t>
    </dgm:pt>
    <dgm:pt modelId="{89FEED1C-DFF6-4A42-BB34-A57A8F1A628F}" type="parTrans" cxnId="{089B2A6B-1FC9-47BE-A5D2-CC47C5AE9812}">
      <dgm:prSet/>
      <dgm:spPr/>
      <dgm:t>
        <a:bodyPr/>
        <a:lstStyle/>
        <a:p>
          <a:endParaRPr lang="zh-TW" altLang="en-US"/>
        </a:p>
      </dgm:t>
    </dgm:pt>
    <dgm:pt modelId="{25CA0251-F38A-4D14-BDB0-34295434FDA5}" type="sibTrans" cxnId="{089B2A6B-1FC9-47BE-A5D2-CC47C5AE9812}">
      <dgm:prSet/>
      <dgm:spPr/>
      <dgm:t>
        <a:bodyPr/>
        <a:lstStyle/>
        <a:p>
          <a:endParaRPr lang="zh-TW" altLang="en-US"/>
        </a:p>
      </dgm:t>
    </dgm:pt>
    <dgm:pt modelId="{5631D680-9313-4FEC-B7B2-18CE64D01F98}">
      <dgm:prSet phldrT="[文字]" custT="1"/>
      <dgm:spPr/>
      <dgm:t>
        <a:bodyPr/>
        <a:lstStyle/>
        <a:p>
          <a:pPr algn="l"/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活動中心新建案</a:t>
          </a:r>
        </a:p>
      </dgm:t>
    </dgm:pt>
    <dgm:pt modelId="{AFBDF559-F7A5-4E42-B366-DA28C6354636}" type="parTrans" cxnId="{33F57E0D-F391-4282-A143-D663477BAA85}">
      <dgm:prSet/>
      <dgm:spPr/>
      <dgm:t>
        <a:bodyPr/>
        <a:lstStyle/>
        <a:p>
          <a:endParaRPr lang="zh-TW" altLang="en-US"/>
        </a:p>
      </dgm:t>
    </dgm:pt>
    <dgm:pt modelId="{44436839-5F46-449C-934E-E6EF5DB9EBDB}" type="sibTrans" cxnId="{33F57E0D-F391-4282-A143-D663477BAA85}">
      <dgm:prSet/>
      <dgm:spPr/>
      <dgm:t>
        <a:bodyPr/>
        <a:lstStyle/>
        <a:p>
          <a:endParaRPr lang="zh-TW" altLang="en-US"/>
        </a:p>
      </dgm:t>
    </dgm:pt>
    <dgm:pt modelId="{4B205F1B-6A9E-472B-A49F-248FE1D2A5D3}">
      <dgm:prSet phldrT="[文字]" custT="1"/>
      <dgm:spPr/>
      <dgm:t>
        <a:bodyPr/>
        <a:lstStyle/>
        <a:p>
          <a:pPr algn="just"/>
          <a:r>
            <a:rPr lang="en-US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C</a:t>
          </a:r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、</a:t>
          </a:r>
          <a:r>
            <a:rPr lang="en-US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D</a:t>
          </a:r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、</a:t>
          </a:r>
          <a:r>
            <a:rPr lang="en-US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F</a:t>
          </a:r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棟門片汰換工程</a:t>
          </a:r>
        </a:p>
      </dgm:t>
    </dgm:pt>
    <dgm:pt modelId="{3741778D-EA89-44DA-8F75-E7E26C690C05}" type="parTrans" cxnId="{1AC92929-1D6D-47BE-B69E-C655BC922FCA}">
      <dgm:prSet/>
      <dgm:spPr/>
      <dgm:t>
        <a:bodyPr/>
        <a:lstStyle/>
        <a:p>
          <a:endParaRPr lang="zh-TW" altLang="en-US"/>
        </a:p>
      </dgm:t>
    </dgm:pt>
    <dgm:pt modelId="{73B93A93-01FD-446A-B45A-477AE3DFB0D4}" type="sibTrans" cxnId="{1AC92929-1D6D-47BE-B69E-C655BC922FCA}">
      <dgm:prSet/>
      <dgm:spPr/>
      <dgm:t>
        <a:bodyPr/>
        <a:lstStyle/>
        <a:p>
          <a:endParaRPr lang="zh-TW" altLang="en-US"/>
        </a:p>
      </dgm:t>
    </dgm:pt>
    <dgm:pt modelId="{80E1AE6D-E6DE-453B-BAF7-DE43BF975BB2}">
      <dgm:prSet custT="1"/>
      <dgm:spPr/>
      <dgm:t>
        <a:bodyPr/>
        <a:lstStyle/>
        <a:p>
          <a:pPr algn="l"/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行政辦公室設施設備優質化</a:t>
          </a:r>
          <a:r>
            <a:rPr lang="en-US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(</a:t>
          </a:r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輔導室</a:t>
          </a:r>
          <a:r>
            <a:rPr lang="en-US" altLang="zh-TW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)</a:t>
          </a:r>
          <a:endParaRPr lang="zh-TW" altLang="en-US" sz="3200" b="1" dirty="0">
            <a:solidFill>
              <a:schemeClr val="tx2"/>
            </a:solidFill>
            <a:latin typeface="華康粗明體(P)" panose="02020700000000000000" pitchFamily="18" charset="-120"/>
            <a:ea typeface="華康粗明體(P)" panose="02020700000000000000" pitchFamily="18" charset="-120"/>
          </a:endParaRPr>
        </a:p>
      </dgm:t>
    </dgm:pt>
    <dgm:pt modelId="{00914F21-407A-43BE-8DDB-9D1246D46566}" type="parTrans" cxnId="{28B353FA-6EB0-45E3-88D7-45018229D5FA}">
      <dgm:prSet/>
      <dgm:spPr/>
      <dgm:t>
        <a:bodyPr/>
        <a:lstStyle/>
        <a:p>
          <a:endParaRPr lang="zh-TW" altLang="en-US"/>
        </a:p>
      </dgm:t>
    </dgm:pt>
    <dgm:pt modelId="{C20314FB-A283-4B74-9B8A-159100CC93A7}" type="sibTrans" cxnId="{28B353FA-6EB0-45E3-88D7-45018229D5FA}">
      <dgm:prSet/>
      <dgm:spPr/>
      <dgm:t>
        <a:bodyPr/>
        <a:lstStyle/>
        <a:p>
          <a:endParaRPr lang="zh-TW" altLang="en-US"/>
        </a:p>
      </dgm:t>
    </dgm:pt>
    <dgm:pt modelId="{36C0C7B7-C57C-418F-A15E-44F7F312D684}">
      <dgm:prSet custT="1"/>
      <dgm:spPr/>
      <dgm:t>
        <a:bodyPr/>
        <a:lstStyle/>
        <a:p>
          <a:pPr algn="l"/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能源管理系統第一期工程</a:t>
          </a:r>
        </a:p>
      </dgm:t>
    </dgm:pt>
    <dgm:pt modelId="{F0BAE1BB-D972-46BA-A527-422D49A0D6C0}" type="parTrans" cxnId="{94559AF4-7C5F-44C1-AD57-FAFFA1E56E19}">
      <dgm:prSet/>
      <dgm:spPr/>
      <dgm:t>
        <a:bodyPr/>
        <a:lstStyle/>
        <a:p>
          <a:endParaRPr lang="zh-TW" altLang="en-US"/>
        </a:p>
      </dgm:t>
    </dgm:pt>
    <dgm:pt modelId="{B7F661BB-58C9-4C9F-9A33-850B515DE8F6}" type="sibTrans" cxnId="{94559AF4-7C5F-44C1-AD57-FAFFA1E56E19}">
      <dgm:prSet/>
      <dgm:spPr/>
      <dgm:t>
        <a:bodyPr/>
        <a:lstStyle/>
        <a:p>
          <a:endParaRPr lang="zh-TW" altLang="en-US"/>
        </a:p>
      </dgm:t>
    </dgm:pt>
    <dgm:pt modelId="{4B232D04-777B-4905-96B2-2BF44D637366}">
      <dgm:prSet custT="1"/>
      <dgm:spPr/>
      <dgm:t>
        <a:bodyPr/>
        <a:lstStyle/>
        <a:p>
          <a:pPr algn="l"/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東校區天花板油漆粉刷二期工程</a:t>
          </a:r>
        </a:p>
      </dgm:t>
    </dgm:pt>
    <dgm:pt modelId="{413C0320-B949-4D1E-9A25-CA25324F46CD}" type="parTrans" cxnId="{501203C5-594F-4516-BE71-B486A096CEAE}">
      <dgm:prSet/>
      <dgm:spPr/>
      <dgm:t>
        <a:bodyPr/>
        <a:lstStyle/>
        <a:p>
          <a:endParaRPr lang="zh-TW" altLang="en-US"/>
        </a:p>
      </dgm:t>
    </dgm:pt>
    <dgm:pt modelId="{87381302-BC2B-4BF5-B8B9-E798A952F836}" type="sibTrans" cxnId="{501203C5-594F-4516-BE71-B486A096CEAE}">
      <dgm:prSet/>
      <dgm:spPr/>
      <dgm:t>
        <a:bodyPr/>
        <a:lstStyle/>
        <a:p>
          <a:endParaRPr lang="zh-TW" altLang="en-US"/>
        </a:p>
      </dgm:t>
    </dgm:pt>
    <dgm:pt modelId="{3EFE962F-7673-47F5-9759-D63000341106}">
      <dgm:prSet custT="1"/>
      <dgm:spPr/>
      <dgm:t>
        <a:bodyPr/>
        <a:lstStyle/>
        <a:p>
          <a:pPr algn="l"/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綠屋頂</a:t>
          </a:r>
        </a:p>
      </dgm:t>
    </dgm:pt>
    <dgm:pt modelId="{58D7A20C-FDBA-46CA-A360-9BF16537838F}" type="parTrans" cxnId="{5EE592FD-3584-4400-895D-1DC2EF33992B}">
      <dgm:prSet/>
      <dgm:spPr/>
      <dgm:t>
        <a:bodyPr/>
        <a:lstStyle/>
        <a:p>
          <a:endParaRPr lang="zh-TW" altLang="en-US"/>
        </a:p>
      </dgm:t>
    </dgm:pt>
    <dgm:pt modelId="{F37392F2-B9D6-45EB-B394-1ABB7F877AC3}" type="sibTrans" cxnId="{5EE592FD-3584-4400-895D-1DC2EF33992B}">
      <dgm:prSet/>
      <dgm:spPr/>
      <dgm:t>
        <a:bodyPr/>
        <a:lstStyle/>
        <a:p>
          <a:endParaRPr lang="zh-TW" altLang="en-US"/>
        </a:p>
      </dgm:t>
    </dgm:pt>
    <dgm:pt modelId="{A328B3A0-49E0-460E-B02A-B2F773613FA6}">
      <dgm:prSet custT="1"/>
      <dgm:spPr/>
      <dgm:t>
        <a:bodyPr/>
        <a:lstStyle/>
        <a:p>
          <a:pPr algn="l"/>
          <a:r>
            <a:rPr lang="zh-TW" altLang="en-US" sz="3200" b="1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空調設備汰換</a:t>
          </a:r>
        </a:p>
      </dgm:t>
    </dgm:pt>
    <dgm:pt modelId="{C732FFE6-E0E8-453E-82DC-63774D596B98}" type="parTrans" cxnId="{F6F609FA-845C-4DB1-B67D-4DC8810338A3}">
      <dgm:prSet/>
      <dgm:spPr/>
      <dgm:t>
        <a:bodyPr/>
        <a:lstStyle/>
        <a:p>
          <a:endParaRPr lang="zh-TW" altLang="en-US"/>
        </a:p>
      </dgm:t>
    </dgm:pt>
    <dgm:pt modelId="{D2CA3142-F975-4693-BBE2-26D5CD53E304}" type="sibTrans" cxnId="{F6F609FA-845C-4DB1-B67D-4DC8810338A3}">
      <dgm:prSet/>
      <dgm:spPr/>
      <dgm:t>
        <a:bodyPr/>
        <a:lstStyle/>
        <a:p>
          <a:endParaRPr lang="zh-TW" altLang="en-US"/>
        </a:p>
      </dgm:t>
    </dgm:pt>
    <dgm:pt modelId="{82C86BBB-9428-43DA-BB93-1E612C3E1FEC}" type="pres">
      <dgm:prSet presAssocID="{50C55A95-72E7-4409-8A30-4F988F3D33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7B50FC-C65A-4B19-8BAB-1CF16800C1EA}" type="pres">
      <dgm:prSet presAssocID="{5F374B31-F9FE-4743-8410-B247F09206BD}" presName="root" presStyleCnt="0"/>
      <dgm:spPr/>
    </dgm:pt>
    <dgm:pt modelId="{0E38D412-6CF6-41FF-A240-C3DD1DAD3906}" type="pres">
      <dgm:prSet presAssocID="{5F374B31-F9FE-4743-8410-B247F09206BD}" presName="rootComposite" presStyleCnt="0"/>
      <dgm:spPr/>
    </dgm:pt>
    <dgm:pt modelId="{A224CFFB-6BCD-4144-BE3D-56A0266FAED3}" type="pres">
      <dgm:prSet presAssocID="{5F374B31-F9FE-4743-8410-B247F09206BD}" presName="rootText" presStyleLbl="node1" presStyleIdx="0" presStyleCnt="1" custScaleX="653640" custScaleY="178807" custLinFactNeighborX="28953" custLinFactNeighborY="-48951"/>
      <dgm:spPr/>
    </dgm:pt>
    <dgm:pt modelId="{FD2E737E-327C-4AD2-94C3-8D0DCECBA699}" type="pres">
      <dgm:prSet presAssocID="{5F374B31-F9FE-4743-8410-B247F09206BD}" presName="rootConnector" presStyleLbl="node1" presStyleIdx="0" presStyleCnt="1"/>
      <dgm:spPr/>
    </dgm:pt>
    <dgm:pt modelId="{D4CB48E4-942A-4253-A026-FFAAF7257CE2}" type="pres">
      <dgm:prSet presAssocID="{5F374B31-F9FE-4743-8410-B247F09206BD}" presName="childShape" presStyleCnt="0"/>
      <dgm:spPr/>
    </dgm:pt>
    <dgm:pt modelId="{485FEBA5-94CB-475B-A74C-E8A1C588ACFB}" type="pres">
      <dgm:prSet presAssocID="{AFBDF559-F7A5-4E42-B366-DA28C6354636}" presName="Name13" presStyleLbl="parChTrans1D2" presStyleIdx="0" presStyleCnt="7"/>
      <dgm:spPr/>
    </dgm:pt>
    <dgm:pt modelId="{C4242594-31C9-43DD-AD82-728904E9A6A5}" type="pres">
      <dgm:prSet presAssocID="{5631D680-9313-4FEC-B7B2-18CE64D01F98}" presName="childText" presStyleLbl="bgAcc1" presStyleIdx="0" presStyleCnt="7" custScaleX="583718" custScaleY="187872">
        <dgm:presLayoutVars>
          <dgm:bulletEnabled val="1"/>
        </dgm:presLayoutVars>
      </dgm:prSet>
      <dgm:spPr/>
    </dgm:pt>
    <dgm:pt modelId="{2BC3E96D-7342-4BEE-81BA-8BF66CF14E9D}" type="pres">
      <dgm:prSet presAssocID="{3741778D-EA89-44DA-8F75-E7E26C690C05}" presName="Name13" presStyleLbl="parChTrans1D2" presStyleIdx="1" presStyleCnt="7"/>
      <dgm:spPr/>
    </dgm:pt>
    <dgm:pt modelId="{E616216F-3736-49EE-B891-BC8718FF050E}" type="pres">
      <dgm:prSet presAssocID="{4B205F1B-6A9E-472B-A49F-248FE1D2A5D3}" presName="childText" presStyleLbl="bgAcc1" presStyleIdx="1" presStyleCnt="7" custScaleX="802069" custScaleY="186927">
        <dgm:presLayoutVars>
          <dgm:bulletEnabled val="1"/>
        </dgm:presLayoutVars>
      </dgm:prSet>
      <dgm:spPr/>
    </dgm:pt>
    <dgm:pt modelId="{303BE5F0-54FC-4BEC-957C-749302DAFBB8}" type="pres">
      <dgm:prSet presAssocID="{413C0320-B949-4D1E-9A25-CA25324F46CD}" presName="Name13" presStyleLbl="parChTrans1D2" presStyleIdx="2" presStyleCnt="7"/>
      <dgm:spPr/>
    </dgm:pt>
    <dgm:pt modelId="{BAB21910-1662-41B2-9F33-EFFF97FA2DD8}" type="pres">
      <dgm:prSet presAssocID="{4B232D04-777B-4905-96B2-2BF44D637366}" presName="childText" presStyleLbl="bgAcc1" presStyleIdx="2" presStyleCnt="7" custScaleX="1013223" custScaleY="199949">
        <dgm:presLayoutVars>
          <dgm:bulletEnabled val="1"/>
        </dgm:presLayoutVars>
      </dgm:prSet>
      <dgm:spPr/>
    </dgm:pt>
    <dgm:pt modelId="{CCB85C9A-87E3-4E84-8A76-297BCAD9767D}" type="pres">
      <dgm:prSet presAssocID="{00914F21-407A-43BE-8DDB-9D1246D46566}" presName="Name13" presStyleLbl="parChTrans1D2" presStyleIdx="3" presStyleCnt="7"/>
      <dgm:spPr/>
    </dgm:pt>
    <dgm:pt modelId="{5A38BD2E-D340-44EB-AAFC-FA0E8FCE308A}" type="pres">
      <dgm:prSet presAssocID="{80E1AE6D-E6DE-453B-BAF7-DE43BF975BB2}" presName="childText" presStyleLbl="bgAcc1" presStyleIdx="3" presStyleCnt="7" custScaleX="1147321" custScaleY="166767" custLinFactNeighborX="-1031" custLinFactNeighborY="-3458">
        <dgm:presLayoutVars>
          <dgm:bulletEnabled val="1"/>
        </dgm:presLayoutVars>
      </dgm:prSet>
      <dgm:spPr/>
    </dgm:pt>
    <dgm:pt modelId="{91753DE6-AE6B-4264-91DB-2840E0CDB5D9}" type="pres">
      <dgm:prSet presAssocID="{F0BAE1BB-D972-46BA-A527-422D49A0D6C0}" presName="Name13" presStyleLbl="parChTrans1D2" presStyleIdx="4" presStyleCnt="7"/>
      <dgm:spPr/>
    </dgm:pt>
    <dgm:pt modelId="{D1BD5026-78BB-4626-94C2-C2E9BC6AC401}" type="pres">
      <dgm:prSet presAssocID="{36C0C7B7-C57C-418F-A15E-44F7F312D684}" presName="childText" presStyleLbl="bgAcc1" presStyleIdx="4" presStyleCnt="7" custScaleX="791846" custScaleY="177512">
        <dgm:presLayoutVars>
          <dgm:bulletEnabled val="1"/>
        </dgm:presLayoutVars>
      </dgm:prSet>
      <dgm:spPr/>
    </dgm:pt>
    <dgm:pt modelId="{527E6BC8-B3A9-47D7-95C8-8CE8CE52BB52}" type="pres">
      <dgm:prSet presAssocID="{C732FFE6-E0E8-453E-82DC-63774D596B98}" presName="Name13" presStyleLbl="parChTrans1D2" presStyleIdx="5" presStyleCnt="7"/>
      <dgm:spPr/>
    </dgm:pt>
    <dgm:pt modelId="{B269996B-655C-4DC9-B97A-91F424FF0D3B}" type="pres">
      <dgm:prSet presAssocID="{A328B3A0-49E0-460E-B02A-B2F773613FA6}" presName="childText" presStyleLbl="bgAcc1" presStyleIdx="5" presStyleCnt="7" custScaleX="458124" custScaleY="176828">
        <dgm:presLayoutVars>
          <dgm:bulletEnabled val="1"/>
        </dgm:presLayoutVars>
      </dgm:prSet>
      <dgm:spPr/>
    </dgm:pt>
    <dgm:pt modelId="{D1307B3F-9232-4D6C-B594-E8C39CE16B2C}" type="pres">
      <dgm:prSet presAssocID="{58D7A20C-FDBA-46CA-A360-9BF16537838F}" presName="Name13" presStyleLbl="parChTrans1D2" presStyleIdx="6" presStyleCnt="7"/>
      <dgm:spPr/>
    </dgm:pt>
    <dgm:pt modelId="{38C141C2-BAE2-4F4C-8316-8339D0D54327}" type="pres">
      <dgm:prSet presAssocID="{3EFE962F-7673-47F5-9759-D63000341106}" presName="childText" presStyleLbl="bgAcc1" presStyleIdx="6" presStyleCnt="7" custScaleX="253114" custScaleY="135464">
        <dgm:presLayoutVars>
          <dgm:bulletEnabled val="1"/>
        </dgm:presLayoutVars>
      </dgm:prSet>
      <dgm:spPr/>
    </dgm:pt>
  </dgm:ptLst>
  <dgm:cxnLst>
    <dgm:cxn modelId="{3E158F02-2C32-436F-BC21-7C23B8D35A4D}" type="presOf" srcId="{5F374B31-F9FE-4743-8410-B247F09206BD}" destId="{A224CFFB-6BCD-4144-BE3D-56A0266FAED3}" srcOrd="0" destOrd="0" presId="urn:microsoft.com/office/officeart/2005/8/layout/hierarchy3"/>
    <dgm:cxn modelId="{FC80BB0A-7BBB-4D4A-A01E-99708D22AFDE}" type="presOf" srcId="{5631D680-9313-4FEC-B7B2-18CE64D01F98}" destId="{C4242594-31C9-43DD-AD82-728904E9A6A5}" srcOrd="0" destOrd="0" presId="urn:microsoft.com/office/officeart/2005/8/layout/hierarchy3"/>
    <dgm:cxn modelId="{33F57E0D-F391-4282-A143-D663477BAA85}" srcId="{5F374B31-F9FE-4743-8410-B247F09206BD}" destId="{5631D680-9313-4FEC-B7B2-18CE64D01F98}" srcOrd="0" destOrd="0" parTransId="{AFBDF559-F7A5-4E42-B366-DA28C6354636}" sibTransId="{44436839-5F46-449C-934E-E6EF5DB9EBDB}"/>
    <dgm:cxn modelId="{1AC92929-1D6D-47BE-B69E-C655BC922FCA}" srcId="{5F374B31-F9FE-4743-8410-B247F09206BD}" destId="{4B205F1B-6A9E-472B-A49F-248FE1D2A5D3}" srcOrd="1" destOrd="0" parTransId="{3741778D-EA89-44DA-8F75-E7E26C690C05}" sibTransId="{73B93A93-01FD-446A-B45A-477AE3DFB0D4}"/>
    <dgm:cxn modelId="{BAA3DC32-1074-4810-835A-E8C95CD69DB7}" type="presOf" srcId="{F0BAE1BB-D972-46BA-A527-422D49A0D6C0}" destId="{91753DE6-AE6B-4264-91DB-2840E0CDB5D9}" srcOrd="0" destOrd="0" presId="urn:microsoft.com/office/officeart/2005/8/layout/hierarchy3"/>
    <dgm:cxn modelId="{8E9F5236-EFBB-4471-99FF-4DC409716891}" type="presOf" srcId="{413C0320-B949-4D1E-9A25-CA25324F46CD}" destId="{303BE5F0-54FC-4BEC-957C-749302DAFBB8}" srcOrd="0" destOrd="0" presId="urn:microsoft.com/office/officeart/2005/8/layout/hierarchy3"/>
    <dgm:cxn modelId="{BCF1E73F-93E7-4057-97FE-88B275A7E014}" type="presOf" srcId="{A328B3A0-49E0-460E-B02A-B2F773613FA6}" destId="{B269996B-655C-4DC9-B97A-91F424FF0D3B}" srcOrd="0" destOrd="0" presId="urn:microsoft.com/office/officeart/2005/8/layout/hierarchy3"/>
    <dgm:cxn modelId="{089B2A6B-1FC9-47BE-A5D2-CC47C5AE9812}" srcId="{50C55A95-72E7-4409-8A30-4F988F3D33C9}" destId="{5F374B31-F9FE-4743-8410-B247F09206BD}" srcOrd="0" destOrd="0" parTransId="{89FEED1C-DFF6-4A42-BB34-A57A8F1A628F}" sibTransId="{25CA0251-F38A-4D14-BDB0-34295434FDA5}"/>
    <dgm:cxn modelId="{1371F87E-8701-40C5-95C6-DF8F6C9612D4}" type="presOf" srcId="{36C0C7B7-C57C-418F-A15E-44F7F312D684}" destId="{D1BD5026-78BB-4626-94C2-C2E9BC6AC401}" srcOrd="0" destOrd="0" presId="urn:microsoft.com/office/officeart/2005/8/layout/hierarchy3"/>
    <dgm:cxn modelId="{E1955585-0B60-45B9-AABB-637B4329CDF2}" type="presOf" srcId="{3741778D-EA89-44DA-8F75-E7E26C690C05}" destId="{2BC3E96D-7342-4BEE-81BA-8BF66CF14E9D}" srcOrd="0" destOrd="0" presId="urn:microsoft.com/office/officeart/2005/8/layout/hierarchy3"/>
    <dgm:cxn modelId="{A4637C8D-B328-4CF9-951C-0327A1945522}" type="presOf" srcId="{00914F21-407A-43BE-8DDB-9D1246D46566}" destId="{CCB85C9A-87E3-4E84-8A76-297BCAD9767D}" srcOrd="0" destOrd="0" presId="urn:microsoft.com/office/officeart/2005/8/layout/hierarchy3"/>
    <dgm:cxn modelId="{CAFF5390-3593-441C-88EF-B06A4E0445F3}" type="presOf" srcId="{5F374B31-F9FE-4743-8410-B247F09206BD}" destId="{FD2E737E-327C-4AD2-94C3-8D0DCECBA699}" srcOrd="1" destOrd="0" presId="urn:microsoft.com/office/officeart/2005/8/layout/hierarchy3"/>
    <dgm:cxn modelId="{97CB5793-332D-4503-B3BE-78D417D8883F}" type="presOf" srcId="{4B205F1B-6A9E-472B-A49F-248FE1D2A5D3}" destId="{E616216F-3736-49EE-B891-BC8718FF050E}" srcOrd="0" destOrd="0" presId="urn:microsoft.com/office/officeart/2005/8/layout/hierarchy3"/>
    <dgm:cxn modelId="{182F7F95-D6E1-4003-9CD3-E732DCC5559F}" type="presOf" srcId="{3EFE962F-7673-47F5-9759-D63000341106}" destId="{38C141C2-BAE2-4F4C-8316-8339D0D54327}" srcOrd="0" destOrd="0" presId="urn:microsoft.com/office/officeart/2005/8/layout/hierarchy3"/>
    <dgm:cxn modelId="{145C0B98-5852-446C-8D39-32ABA08E6D81}" type="presOf" srcId="{80E1AE6D-E6DE-453B-BAF7-DE43BF975BB2}" destId="{5A38BD2E-D340-44EB-AAFC-FA0E8FCE308A}" srcOrd="0" destOrd="0" presId="urn:microsoft.com/office/officeart/2005/8/layout/hierarchy3"/>
    <dgm:cxn modelId="{8A9A5EA4-2629-4A8C-B020-815B19C2FC6C}" type="presOf" srcId="{58D7A20C-FDBA-46CA-A360-9BF16537838F}" destId="{D1307B3F-9232-4D6C-B594-E8C39CE16B2C}" srcOrd="0" destOrd="0" presId="urn:microsoft.com/office/officeart/2005/8/layout/hierarchy3"/>
    <dgm:cxn modelId="{A72D28B6-97B1-42B3-9EAF-04AB249E41EB}" type="presOf" srcId="{50C55A95-72E7-4409-8A30-4F988F3D33C9}" destId="{82C86BBB-9428-43DA-BB93-1E612C3E1FEC}" srcOrd="0" destOrd="0" presId="urn:microsoft.com/office/officeart/2005/8/layout/hierarchy3"/>
    <dgm:cxn modelId="{501203C5-594F-4516-BE71-B486A096CEAE}" srcId="{5F374B31-F9FE-4743-8410-B247F09206BD}" destId="{4B232D04-777B-4905-96B2-2BF44D637366}" srcOrd="2" destOrd="0" parTransId="{413C0320-B949-4D1E-9A25-CA25324F46CD}" sibTransId="{87381302-BC2B-4BF5-B8B9-E798A952F836}"/>
    <dgm:cxn modelId="{520641CA-D7DA-4EF7-A049-9914F4E5B82E}" type="presOf" srcId="{C732FFE6-E0E8-453E-82DC-63774D596B98}" destId="{527E6BC8-B3A9-47D7-95C8-8CE8CE52BB52}" srcOrd="0" destOrd="0" presId="urn:microsoft.com/office/officeart/2005/8/layout/hierarchy3"/>
    <dgm:cxn modelId="{C5639CCB-DA62-459A-9563-A5DAFFCD02AA}" type="presOf" srcId="{AFBDF559-F7A5-4E42-B366-DA28C6354636}" destId="{485FEBA5-94CB-475B-A74C-E8A1C588ACFB}" srcOrd="0" destOrd="0" presId="urn:microsoft.com/office/officeart/2005/8/layout/hierarchy3"/>
    <dgm:cxn modelId="{AA693AD2-B4C2-4EF4-B229-032E23FF5545}" type="presOf" srcId="{4B232D04-777B-4905-96B2-2BF44D637366}" destId="{BAB21910-1662-41B2-9F33-EFFF97FA2DD8}" srcOrd="0" destOrd="0" presId="urn:microsoft.com/office/officeart/2005/8/layout/hierarchy3"/>
    <dgm:cxn modelId="{94559AF4-7C5F-44C1-AD57-FAFFA1E56E19}" srcId="{5F374B31-F9FE-4743-8410-B247F09206BD}" destId="{36C0C7B7-C57C-418F-A15E-44F7F312D684}" srcOrd="4" destOrd="0" parTransId="{F0BAE1BB-D972-46BA-A527-422D49A0D6C0}" sibTransId="{B7F661BB-58C9-4C9F-9A33-850B515DE8F6}"/>
    <dgm:cxn modelId="{F6F609FA-845C-4DB1-B67D-4DC8810338A3}" srcId="{5F374B31-F9FE-4743-8410-B247F09206BD}" destId="{A328B3A0-49E0-460E-B02A-B2F773613FA6}" srcOrd="5" destOrd="0" parTransId="{C732FFE6-E0E8-453E-82DC-63774D596B98}" sibTransId="{D2CA3142-F975-4693-BBE2-26D5CD53E304}"/>
    <dgm:cxn modelId="{28B353FA-6EB0-45E3-88D7-45018229D5FA}" srcId="{5F374B31-F9FE-4743-8410-B247F09206BD}" destId="{80E1AE6D-E6DE-453B-BAF7-DE43BF975BB2}" srcOrd="3" destOrd="0" parTransId="{00914F21-407A-43BE-8DDB-9D1246D46566}" sibTransId="{C20314FB-A283-4B74-9B8A-159100CC93A7}"/>
    <dgm:cxn modelId="{5EE592FD-3584-4400-895D-1DC2EF33992B}" srcId="{5F374B31-F9FE-4743-8410-B247F09206BD}" destId="{3EFE962F-7673-47F5-9759-D63000341106}" srcOrd="6" destOrd="0" parTransId="{58D7A20C-FDBA-46CA-A360-9BF16537838F}" sibTransId="{F37392F2-B9D6-45EB-B394-1ABB7F877AC3}"/>
    <dgm:cxn modelId="{240CF0CE-FC96-4AFE-9DAB-3AE823B1F4DC}" type="presParOf" srcId="{82C86BBB-9428-43DA-BB93-1E612C3E1FEC}" destId="{537B50FC-C65A-4B19-8BAB-1CF16800C1EA}" srcOrd="0" destOrd="0" presId="urn:microsoft.com/office/officeart/2005/8/layout/hierarchy3"/>
    <dgm:cxn modelId="{2F4534D4-5739-4DE0-AEA9-CFBC526A2D0A}" type="presParOf" srcId="{537B50FC-C65A-4B19-8BAB-1CF16800C1EA}" destId="{0E38D412-6CF6-41FF-A240-C3DD1DAD3906}" srcOrd="0" destOrd="0" presId="urn:microsoft.com/office/officeart/2005/8/layout/hierarchy3"/>
    <dgm:cxn modelId="{E5453563-829D-489E-BEFC-00871152BA60}" type="presParOf" srcId="{0E38D412-6CF6-41FF-A240-C3DD1DAD3906}" destId="{A224CFFB-6BCD-4144-BE3D-56A0266FAED3}" srcOrd="0" destOrd="0" presId="urn:microsoft.com/office/officeart/2005/8/layout/hierarchy3"/>
    <dgm:cxn modelId="{81A4BB89-32D5-4D98-A2D2-1C636BD9E31B}" type="presParOf" srcId="{0E38D412-6CF6-41FF-A240-C3DD1DAD3906}" destId="{FD2E737E-327C-4AD2-94C3-8D0DCECBA699}" srcOrd="1" destOrd="0" presId="urn:microsoft.com/office/officeart/2005/8/layout/hierarchy3"/>
    <dgm:cxn modelId="{0C816FC4-56E3-444B-8677-DEEB543E7F1F}" type="presParOf" srcId="{537B50FC-C65A-4B19-8BAB-1CF16800C1EA}" destId="{D4CB48E4-942A-4253-A026-FFAAF7257CE2}" srcOrd="1" destOrd="0" presId="urn:microsoft.com/office/officeart/2005/8/layout/hierarchy3"/>
    <dgm:cxn modelId="{083208F9-648D-4B6F-B429-816720E6EB7D}" type="presParOf" srcId="{D4CB48E4-942A-4253-A026-FFAAF7257CE2}" destId="{485FEBA5-94CB-475B-A74C-E8A1C588ACFB}" srcOrd="0" destOrd="0" presId="urn:microsoft.com/office/officeart/2005/8/layout/hierarchy3"/>
    <dgm:cxn modelId="{80D78E9E-6E34-4B97-9F8A-5EAB9A26CB51}" type="presParOf" srcId="{D4CB48E4-942A-4253-A026-FFAAF7257CE2}" destId="{C4242594-31C9-43DD-AD82-728904E9A6A5}" srcOrd="1" destOrd="0" presId="urn:microsoft.com/office/officeart/2005/8/layout/hierarchy3"/>
    <dgm:cxn modelId="{9A46A7B6-6D68-4BCA-9B87-93BE1C5BBE2D}" type="presParOf" srcId="{D4CB48E4-942A-4253-A026-FFAAF7257CE2}" destId="{2BC3E96D-7342-4BEE-81BA-8BF66CF14E9D}" srcOrd="2" destOrd="0" presId="urn:microsoft.com/office/officeart/2005/8/layout/hierarchy3"/>
    <dgm:cxn modelId="{9AF0D335-7D52-4FC9-98CE-4FA5D12FA24C}" type="presParOf" srcId="{D4CB48E4-942A-4253-A026-FFAAF7257CE2}" destId="{E616216F-3736-49EE-B891-BC8718FF050E}" srcOrd="3" destOrd="0" presId="urn:microsoft.com/office/officeart/2005/8/layout/hierarchy3"/>
    <dgm:cxn modelId="{7223713E-F2FD-4432-BE4F-903B2F67CBCE}" type="presParOf" srcId="{D4CB48E4-942A-4253-A026-FFAAF7257CE2}" destId="{303BE5F0-54FC-4BEC-957C-749302DAFBB8}" srcOrd="4" destOrd="0" presId="urn:microsoft.com/office/officeart/2005/8/layout/hierarchy3"/>
    <dgm:cxn modelId="{B1A4A810-7858-47B2-B883-C4A291B16FD6}" type="presParOf" srcId="{D4CB48E4-942A-4253-A026-FFAAF7257CE2}" destId="{BAB21910-1662-41B2-9F33-EFFF97FA2DD8}" srcOrd="5" destOrd="0" presId="urn:microsoft.com/office/officeart/2005/8/layout/hierarchy3"/>
    <dgm:cxn modelId="{5C2C866D-73F0-4F0F-9C66-406D8C47E6BE}" type="presParOf" srcId="{D4CB48E4-942A-4253-A026-FFAAF7257CE2}" destId="{CCB85C9A-87E3-4E84-8A76-297BCAD9767D}" srcOrd="6" destOrd="0" presId="urn:microsoft.com/office/officeart/2005/8/layout/hierarchy3"/>
    <dgm:cxn modelId="{4ED6D956-B6AF-4C10-B861-23C15B5FDBB4}" type="presParOf" srcId="{D4CB48E4-942A-4253-A026-FFAAF7257CE2}" destId="{5A38BD2E-D340-44EB-AAFC-FA0E8FCE308A}" srcOrd="7" destOrd="0" presId="urn:microsoft.com/office/officeart/2005/8/layout/hierarchy3"/>
    <dgm:cxn modelId="{D82149C8-0029-42A0-A259-A42E7ECAA37D}" type="presParOf" srcId="{D4CB48E4-942A-4253-A026-FFAAF7257CE2}" destId="{91753DE6-AE6B-4264-91DB-2840E0CDB5D9}" srcOrd="8" destOrd="0" presId="urn:microsoft.com/office/officeart/2005/8/layout/hierarchy3"/>
    <dgm:cxn modelId="{DF8926F2-3C60-4831-A113-127B7508CE4F}" type="presParOf" srcId="{D4CB48E4-942A-4253-A026-FFAAF7257CE2}" destId="{D1BD5026-78BB-4626-94C2-C2E9BC6AC401}" srcOrd="9" destOrd="0" presId="urn:microsoft.com/office/officeart/2005/8/layout/hierarchy3"/>
    <dgm:cxn modelId="{2F7244C6-B065-45F0-B258-8FC795F33201}" type="presParOf" srcId="{D4CB48E4-942A-4253-A026-FFAAF7257CE2}" destId="{527E6BC8-B3A9-47D7-95C8-8CE8CE52BB52}" srcOrd="10" destOrd="0" presId="urn:microsoft.com/office/officeart/2005/8/layout/hierarchy3"/>
    <dgm:cxn modelId="{5C628064-F3A9-4ACC-88FD-9CCA2C1A3562}" type="presParOf" srcId="{D4CB48E4-942A-4253-A026-FFAAF7257CE2}" destId="{B269996B-655C-4DC9-B97A-91F424FF0D3B}" srcOrd="11" destOrd="0" presId="urn:microsoft.com/office/officeart/2005/8/layout/hierarchy3"/>
    <dgm:cxn modelId="{1D971E28-59D2-4252-97F2-401F5F404FB0}" type="presParOf" srcId="{D4CB48E4-942A-4253-A026-FFAAF7257CE2}" destId="{D1307B3F-9232-4D6C-B594-E8C39CE16B2C}" srcOrd="12" destOrd="0" presId="urn:microsoft.com/office/officeart/2005/8/layout/hierarchy3"/>
    <dgm:cxn modelId="{3D933320-29BC-4C71-A6B8-470833C3B4FC}" type="presParOf" srcId="{D4CB48E4-942A-4253-A026-FFAAF7257CE2}" destId="{38C141C2-BAE2-4F4C-8316-8339D0D54327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4E89C8-4D4C-4EB8-A4AB-0418DAFDED95}" type="doc">
      <dgm:prSet loTypeId="urn:microsoft.com/office/officeart/2005/8/layout/cycle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0B2EDE4-72F7-45D2-A464-567ADD4D92CA}">
      <dgm:prSet phldrT="[文字]"/>
      <dgm:spPr>
        <a:solidFill>
          <a:srgbClr val="00CC66"/>
        </a:solidFill>
      </dgm:spPr>
      <dgm:t>
        <a:bodyPr/>
        <a:lstStyle/>
        <a:p>
          <a:r>
            <a:rPr lang="zh-TW" altLang="en-US" dirty="0">
              <a:latin typeface="華康中圓體" pitchFamily="49" charset="-120"/>
              <a:ea typeface="華康中圓體" pitchFamily="49" charset="-120"/>
            </a:rPr>
            <a:t>家長</a:t>
          </a:r>
        </a:p>
      </dgm:t>
    </dgm:pt>
    <dgm:pt modelId="{D3D9B41C-46E3-4AC5-8C4A-F750421B304B}" type="parTrans" cxnId="{9313F598-854A-44F4-BE67-82050979693D}">
      <dgm:prSet/>
      <dgm:spPr/>
      <dgm:t>
        <a:bodyPr/>
        <a:lstStyle/>
        <a:p>
          <a:endParaRPr lang="zh-TW" altLang="en-US"/>
        </a:p>
      </dgm:t>
    </dgm:pt>
    <dgm:pt modelId="{4D8564FD-3607-4C9F-B447-1C8233614E9E}" type="sibTrans" cxnId="{9313F598-854A-44F4-BE67-82050979693D}">
      <dgm:prSet/>
      <dgm:spPr>
        <a:ln w="2540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E854EC79-ACD4-44F8-BA2D-66898669F26E}">
      <dgm:prSet phldrT="[文字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rPr>
            <a:t>學生</a:t>
          </a:r>
        </a:p>
      </dgm:t>
    </dgm:pt>
    <dgm:pt modelId="{754236CE-2E7F-47E5-B186-93D89D99B4A4}" type="parTrans" cxnId="{BA645462-9965-4981-97FB-36E5B2047C7C}">
      <dgm:prSet/>
      <dgm:spPr/>
      <dgm:t>
        <a:bodyPr/>
        <a:lstStyle/>
        <a:p>
          <a:endParaRPr lang="zh-TW" altLang="en-US"/>
        </a:p>
      </dgm:t>
    </dgm:pt>
    <dgm:pt modelId="{E91771BF-DEB5-4513-8D67-830D2CD4BB93}" type="sibTrans" cxnId="{BA645462-9965-4981-97FB-36E5B2047C7C}">
      <dgm:prSet/>
      <dgm:spPr>
        <a:ln w="254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B50EE103-0725-4E17-832C-0D8E53FF9023}">
      <dgm:prSet phldrT="[文字]"/>
      <dgm:spPr>
        <a:solidFill>
          <a:srgbClr val="FF99FF"/>
        </a:solidFill>
      </dgm:spPr>
      <dgm:t>
        <a:bodyPr/>
        <a:lstStyle/>
        <a:p>
          <a:r>
            <a:rPr lang="zh-TW" altLang="en-US" dirty="0">
              <a:latin typeface="華康中圓體" pitchFamily="49" charset="-120"/>
              <a:ea typeface="華康中圓體" pitchFamily="49" charset="-120"/>
            </a:rPr>
            <a:t>教師</a:t>
          </a:r>
          <a:endParaRPr lang="zh-TW" altLang="en-US" dirty="0"/>
        </a:p>
      </dgm:t>
    </dgm:pt>
    <dgm:pt modelId="{163B93DF-072C-4358-A428-C30F4B0709EA}" type="parTrans" cxnId="{E34D56E3-C52D-4A2E-ADCF-CE6592184A11}">
      <dgm:prSet/>
      <dgm:spPr/>
      <dgm:t>
        <a:bodyPr/>
        <a:lstStyle/>
        <a:p>
          <a:endParaRPr lang="zh-TW" altLang="en-US"/>
        </a:p>
      </dgm:t>
    </dgm:pt>
    <dgm:pt modelId="{C9FB3496-8537-4DB8-9695-626E0592E186}" type="sibTrans" cxnId="{E34D56E3-C52D-4A2E-ADCF-CE6592184A11}">
      <dgm:prSet/>
      <dgm:spPr>
        <a:ln w="25400">
          <a:solidFill>
            <a:srgbClr val="990099">
              <a:alpha val="50000"/>
            </a:srgbClr>
          </a:solidFill>
        </a:ln>
      </dgm:spPr>
      <dgm:t>
        <a:bodyPr/>
        <a:lstStyle/>
        <a:p>
          <a:endParaRPr lang="zh-TW" altLang="en-US"/>
        </a:p>
      </dgm:t>
    </dgm:pt>
    <dgm:pt modelId="{EBFCD0F2-2624-4920-AE02-FCCBF63B2186}" type="pres">
      <dgm:prSet presAssocID="{EF4E89C8-4D4C-4EB8-A4AB-0418DAFDED95}" presName="cycle" presStyleCnt="0">
        <dgm:presLayoutVars>
          <dgm:dir/>
          <dgm:resizeHandles val="exact"/>
        </dgm:presLayoutVars>
      </dgm:prSet>
      <dgm:spPr/>
    </dgm:pt>
    <dgm:pt modelId="{5DD465DE-1AAC-4626-B6DF-AA1660C80B5F}" type="pres">
      <dgm:prSet presAssocID="{E0B2EDE4-72F7-45D2-A464-567ADD4D92CA}" presName="node" presStyleLbl="node1" presStyleIdx="0" presStyleCnt="3" custScaleX="65200" custScaleY="62642">
        <dgm:presLayoutVars>
          <dgm:bulletEnabled val="1"/>
        </dgm:presLayoutVars>
      </dgm:prSet>
      <dgm:spPr/>
    </dgm:pt>
    <dgm:pt modelId="{4218FF5F-40E7-4CFD-8D40-9DD4277BF3DB}" type="pres">
      <dgm:prSet presAssocID="{E0B2EDE4-72F7-45D2-A464-567ADD4D92CA}" presName="spNode" presStyleCnt="0"/>
      <dgm:spPr/>
    </dgm:pt>
    <dgm:pt modelId="{9558CF47-0710-4C8D-96A5-8BC953C624F3}" type="pres">
      <dgm:prSet presAssocID="{4D8564FD-3607-4C9F-B447-1C8233614E9E}" presName="sibTrans" presStyleLbl="sibTrans1D1" presStyleIdx="0" presStyleCnt="3"/>
      <dgm:spPr/>
    </dgm:pt>
    <dgm:pt modelId="{48A13EB0-8F37-49DF-89BE-916D04DC4B98}" type="pres">
      <dgm:prSet presAssocID="{E854EC79-ACD4-44F8-BA2D-66898669F26E}" presName="node" presStyleLbl="node1" presStyleIdx="1" presStyleCnt="3" custScaleX="65200" custScaleY="62642" custRadScaleRad="210317" custRadScaleInc="-31259">
        <dgm:presLayoutVars>
          <dgm:bulletEnabled val="1"/>
        </dgm:presLayoutVars>
      </dgm:prSet>
      <dgm:spPr/>
    </dgm:pt>
    <dgm:pt modelId="{44F11E25-2023-4FF6-ABB3-A6423D1B0FEA}" type="pres">
      <dgm:prSet presAssocID="{E854EC79-ACD4-44F8-BA2D-66898669F26E}" presName="spNode" presStyleCnt="0"/>
      <dgm:spPr/>
    </dgm:pt>
    <dgm:pt modelId="{24062465-7243-4EE9-BEF8-63141F0B6148}" type="pres">
      <dgm:prSet presAssocID="{E91771BF-DEB5-4513-8D67-830D2CD4BB93}" presName="sibTrans" presStyleLbl="sibTrans1D1" presStyleIdx="1" presStyleCnt="3"/>
      <dgm:spPr/>
    </dgm:pt>
    <dgm:pt modelId="{F6B5EF71-4F42-4C92-BD4D-D0E6672C76D4}" type="pres">
      <dgm:prSet presAssocID="{B50EE103-0725-4E17-832C-0D8E53FF9023}" presName="node" presStyleLbl="node1" presStyleIdx="2" presStyleCnt="3" custScaleX="65200" custScaleY="62642">
        <dgm:presLayoutVars>
          <dgm:bulletEnabled val="1"/>
        </dgm:presLayoutVars>
      </dgm:prSet>
      <dgm:spPr/>
    </dgm:pt>
    <dgm:pt modelId="{6A721211-DD19-4832-A97F-5FFDFE29F5B6}" type="pres">
      <dgm:prSet presAssocID="{B50EE103-0725-4E17-832C-0D8E53FF9023}" presName="spNode" presStyleCnt="0"/>
      <dgm:spPr/>
    </dgm:pt>
    <dgm:pt modelId="{BD3AFC17-76A2-4A95-BA2B-78D1DCD33A7A}" type="pres">
      <dgm:prSet presAssocID="{C9FB3496-8537-4DB8-9695-626E0592E186}" presName="sibTrans" presStyleLbl="sibTrans1D1" presStyleIdx="2" presStyleCnt="3"/>
      <dgm:spPr/>
    </dgm:pt>
  </dgm:ptLst>
  <dgm:cxnLst>
    <dgm:cxn modelId="{BA645462-9965-4981-97FB-36E5B2047C7C}" srcId="{EF4E89C8-4D4C-4EB8-A4AB-0418DAFDED95}" destId="{E854EC79-ACD4-44F8-BA2D-66898669F26E}" srcOrd="1" destOrd="0" parTransId="{754236CE-2E7F-47E5-B186-93D89D99B4A4}" sibTransId="{E91771BF-DEB5-4513-8D67-830D2CD4BB93}"/>
    <dgm:cxn modelId="{7549AA4B-5D2B-41B2-88CE-813DEF2AB28D}" type="presOf" srcId="{B50EE103-0725-4E17-832C-0D8E53FF9023}" destId="{F6B5EF71-4F42-4C92-BD4D-D0E6672C76D4}" srcOrd="0" destOrd="0" presId="urn:microsoft.com/office/officeart/2005/8/layout/cycle6"/>
    <dgm:cxn modelId="{E6078C6C-F27C-4756-98FB-E6FA13CFA4A3}" type="presOf" srcId="{C9FB3496-8537-4DB8-9695-626E0592E186}" destId="{BD3AFC17-76A2-4A95-BA2B-78D1DCD33A7A}" srcOrd="0" destOrd="0" presId="urn:microsoft.com/office/officeart/2005/8/layout/cycle6"/>
    <dgm:cxn modelId="{9E663A52-37EB-4520-990D-13131106500F}" type="presOf" srcId="{E91771BF-DEB5-4513-8D67-830D2CD4BB93}" destId="{24062465-7243-4EE9-BEF8-63141F0B6148}" srcOrd="0" destOrd="0" presId="urn:microsoft.com/office/officeart/2005/8/layout/cycle6"/>
    <dgm:cxn modelId="{9313F598-854A-44F4-BE67-82050979693D}" srcId="{EF4E89C8-4D4C-4EB8-A4AB-0418DAFDED95}" destId="{E0B2EDE4-72F7-45D2-A464-567ADD4D92CA}" srcOrd="0" destOrd="0" parTransId="{D3D9B41C-46E3-4AC5-8C4A-F750421B304B}" sibTransId="{4D8564FD-3607-4C9F-B447-1C8233614E9E}"/>
    <dgm:cxn modelId="{45698FA3-3B14-4BA8-A4B9-FA6FEE3C0C79}" type="presOf" srcId="{EF4E89C8-4D4C-4EB8-A4AB-0418DAFDED95}" destId="{EBFCD0F2-2624-4920-AE02-FCCBF63B2186}" srcOrd="0" destOrd="0" presId="urn:microsoft.com/office/officeart/2005/8/layout/cycle6"/>
    <dgm:cxn modelId="{43A3C3B4-0BC9-4C93-8F95-09E3A57840E1}" type="presOf" srcId="{E0B2EDE4-72F7-45D2-A464-567ADD4D92CA}" destId="{5DD465DE-1AAC-4626-B6DF-AA1660C80B5F}" srcOrd="0" destOrd="0" presId="urn:microsoft.com/office/officeart/2005/8/layout/cycle6"/>
    <dgm:cxn modelId="{695413CD-C057-4711-ABCF-F008CD5DBE18}" type="presOf" srcId="{E854EC79-ACD4-44F8-BA2D-66898669F26E}" destId="{48A13EB0-8F37-49DF-89BE-916D04DC4B98}" srcOrd="0" destOrd="0" presId="urn:microsoft.com/office/officeart/2005/8/layout/cycle6"/>
    <dgm:cxn modelId="{E34D56E3-C52D-4A2E-ADCF-CE6592184A11}" srcId="{EF4E89C8-4D4C-4EB8-A4AB-0418DAFDED95}" destId="{B50EE103-0725-4E17-832C-0D8E53FF9023}" srcOrd="2" destOrd="0" parTransId="{163B93DF-072C-4358-A428-C30F4B0709EA}" sibTransId="{C9FB3496-8537-4DB8-9695-626E0592E186}"/>
    <dgm:cxn modelId="{E6642DF8-91E5-4338-8281-B53729935671}" type="presOf" srcId="{4D8564FD-3607-4C9F-B447-1C8233614E9E}" destId="{9558CF47-0710-4C8D-96A5-8BC953C624F3}" srcOrd="0" destOrd="0" presId="urn:microsoft.com/office/officeart/2005/8/layout/cycle6"/>
    <dgm:cxn modelId="{5689FB67-CD32-4571-AFE3-EE01FC1C35AE}" type="presParOf" srcId="{EBFCD0F2-2624-4920-AE02-FCCBF63B2186}" destId="{5DD465DE-1AAC-4626-B6DF-AA1660C80B5F}" srcOrd="0" destOrd="0" presId="urn:microsoft.com/office/officeart/2005/8/layout/cycle6"/>
    <dgm:cxn modelId="{3E86DBC7-45F1-4AFF-AFE8-7FD6CA0D0254}" type="presParOf" srcId="{EBFCD0F2-2624-4920-AE02-FCCBF63B2186}" destId="{4218FF5F-40E7-4CFD-8D40-9DD4277BF3DB}" srcOrd="1" destOrd="0" presId="urn:microsoft.com/office/officeart/2005/8/layout/cycle6"/>
    <dgm:cxn modelId="{0994A526-9631-4D20-B642-2F5C47187FD7}" type="presParOf" srcId="{EBFCD0F2-2624-4920-AE02-FCCBF63B2186}" destId="{9558CF47-0710-4C8D-96A5-8BC953C624F3}" srcOrd="2" destOrd="0" presId="urn:microsoft.com/office/officeart/2005/8/layout/cycle6"/>
    <dgm:cxn modelId="{E2FAB3B2-1882-4A3C-B24D-19069CA680F4}" type="presParOf" srcId="{EBFCD0F2-2624-4920-AE02-FCCBF63B2186}" destId="{48A13EB0-8F37-49DF-89BE-916D04DC4B98}" srcOrd="3" destOrd="0" presId="urn:microsoft.com/office/officeart/2005/8/layout/cycle6"/>
    <dgm:cxn modelId="{87DBE2BC-D04C-41A3-B369-18AEA6F814ED}" type="presParOf" srcId="{EBFCD0F2-2624-4920-AE02-FCCBF63B2186}" destId="{44F11E25-2023-4FF6-ABB3-A6423D1B0FEA}" srcOrd="4" destOrd="0" presId="urn:microsoft.com/office/officeart/2005/8/layout/cycle6"/>
    <dgm:cxn modelId="{D40BC5DC-415C-4C8F-8694-289411A18222}" type="presParOf" srcId="{EBFCD0F2-2624-4920-AE02-FCCBF63B2186}" destId="{24062465-7243-4EE9-BEF8-63141F0B6148}" srcOrd="5" destOrd="0" presId="urn:microsoft.com/office/officeart/2005/8/layout/cycle6"/>
    <dgm:cxn modelId="{11ED8C63-CC16-4E3D-8286-7C941E07B756}" type="presParOf" srcId="{EBFCD0F2-2624-4920-AE02-FCCBF63B2186}" destId="{F6B5EF71-4F42-4C92-BD4D-D0E6672C76D4}" srcOrd="6" destOrd="0" presId="urn:microsoft.com/office/officeart/2005/8/layout/cycle6"/>
    <dgm:cxn modelId="{B9CB1588-1F47-4718-8A0F-D2ED2AF8ECE1}" type="presParOf" srcId="{EBFCD0F2-2624-4920-AE02-FCCBF63B2186}" destId="{6A721211-DD19-4832-A97F-5FFDFE29F5B6}" srcOrd="7" destOrd="0" presId="urn:microsoft.com/office/officeart/2005/8/layout/cycle6"/>
    <dgm:cxn modelId="{7EB4EB89-12A6-465E-8314-51D93EAC17DD}" type="presParOf" srcId="{EBFCD0F2-2624-4920-AE02-FCCBF63B2186}" destId="{BD3AFC17-76A2-4A95-BA2B-78D1DCD33A7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93F36-ADC8-48EC-A6B2-40FE53CECDD2}">
      <dsp:nvSpPr>
        <dsp:cNvPr id="0" name=""/>
        <dsp:cNvSpPr/>
      </dsp:nvSpPr>
      <dsp:spPr>
        <a:xfrm>
          <a:off x="0" y="84"/>
          <a:ext cx="8229600" cy="89483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孩子表現最好的科目是哪一科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82" y="43766"/>
        <a:ext cx="8142236" cy="807467"/>
      </dsp:txXfrm>
    </dsp:sp>
    <dsp:sp modelId="{F4536191-2338-4709-A7BA-6E9368412D05}">
      <dsp:nvSpPr>
        <dsp:cNvPr id="0" name=""/>
        <dsp:cNvSpPr/>
      </dsp:nvSpPr>
      <dsp:spPr>
        <a:xfrm>
          <a:off x="0" y="907824"/>
          <a:ext cx="8229600" cy="89483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孩子學習什麼事情最投入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82" y="951506"/>
        <a:ext cx="8142236" cy="807467"/>
      </dsp:txXfrm>
    </dsp:sp>
    <dsp:sp modelId="{C45F3CCC-73D7-4F6F-ACD7-E5EDC87718F1}">
      <dsp:nvSpPr>
        <dsp:cNvPr id="0" name=""/>
        <dsp:cNvSpPr/>
      </dsp:nvSpPr>
      <dsp:spPr>
        <a:xfrm>
          <a:off x="0" y="1815565"/>
          <a:ext cx="8229600" cy="89483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孩子平時或假日最常做什麼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82" y="1859247"/>
        <a:ext cx="8142236" cy="807467"/>
      </dsp:txXfrm>
    </dsp:sp>
    <dsp:sp modelId="{38108298-CC56-45EB-B0D4-4A2AC5899CC4}">
      <dsp:nvSpPr>
        <dsp:cNvPr id="0" name=""/>
        <dsp:cNvSpPr/>
      </dsp:nvSpPr>
      <dsp:spPr>
        <a:xfrm>
          <a:off x="0" y="2739025"/>
          <a:ext cx="8229600" cy="894831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我最常和孩子一起做什麼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82" y="2782707"/>
        <a:ext cx="8142236" cy="807467"/>
      </dsp:txXfrm>
    </dsp:sp>
    <dsp:sp modelId="{454EC84D-4CF0-4536-9837-8CE7BC73E602}">
      <dsp:nvSpPr>
        <dsp:cNvPr id="0" name=""/>
        <dsp:cNvSpPr/>
      </dsp:nvSpPr>
      <dsp:spPr>
        <a:xfrm>
          <a:off x="0" y="3631131"/>
          <a:ext cx="8229600" cy="894831"/>
        </a:xfrm>
        <a:prstGeom prst="roundRect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孩子未來最想從事的工作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82" y="3674813"/>
        <a:ext cx="8142236" cy="807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93F36-ADC8-48EC-A6B2-40FE53CECDD2}">
      <dsp:nvSpPr>
        <dsp:cNvPr id="0" name=""/>
        <dsp:cNvSpPr/>
      </dsp:nvSpPr>
      <dsp:spPr>
        <a:xfrm>
          <a:off x="0" y="706"/>
          <a:ext cx="8229600" cy="638469"/>
        </a:xfrm>
        <a:prstGeom prst="roundRect">
          <a:avLst/>
        </a:prstGeom>
        <a:solidFill>
          <a:srgbClr val="3742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孩子的性向、興趣與能力如何發掘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167" y="31873"/>
        <a:ext cx="8167266" cy="576135"/>
      </dsp:txXfrm>
    </dsp:sp>
    <dsp:sp modelId="{F4536191-2338-4709-A7BA-6E9368412D05}">
      <dsp:nvSpPr>
        <dsp:cNvPr id="0" name=""/>
        <dsp:cNvSpPr/>
      </dsp:nvSpPr>
      <dsp:spPr>
        <a:xfrm>
          <a:off x="0" y="648386"/>
          <a:ext cx="8229600" cy="638469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性向、興趣、能力與生涯抉擇的關係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167" y="679553"/>
        <a:ext cx="8167266" cy="576135"/>
      </dsp:txXfrm>
    </dsp:sp>
    <dsp:sp modelId="{C45F3CCC-73D7-4F6F-ACD7-E5EDC87718F1}">
      <dsp:nvSpPr>
        <dsp:cNvPr id="0" name=""/>
        <dsp:cNvSpPr/>
      </dsp:nvSpPr>
      <dsp:spPr>
        <a:xfrm>
          <a:off x="0" y="1296066"/>
          <a:ext cx="8229600" cy="638469"/>
        </a:xfrm>
        <a:prstGeom prst="roundRect">
          <a:avLst/>
        </a:prstGeom>
        <a:solidFill>
          <a:srgbClr val="8985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我們可以提供孩子哪些學習資源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167" y="1327233"/>
        <a:ext cx="8167266" cy="576135"/>
      </dsp:txXfrm>
    </dsp:sp>
    <dsp:sp modelId="{38108298-CC56-45EB-B0D4-4A2AC5899CC4}">
      <dsp:nvSpPr>
        <dsp:cNvPr id="0" name=""/>
        <dsp:cNvSpPr/>
      </dsp:nvSpPr>
      <dsp:spPr>
        <a:xfrm>
          <a:off x="0" y="1943746"/>
          <a:ext cx="8229600" cy="638469"/>
        </a:xfrm>
        <a:prstGeom prst="roundRect">
          <a:avLst/>
        </a:prstGeom>
        <a:solidFill>
          <a:srgbClr val="82A6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我們能提供哪些多元的試探機會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167" y="1974913"/>
        <a:ext cx="8167266" cy="576135"/>
      </dsp:txXfrm>
    </dsp:sp>
    <dsp:sp modelId="{454EC84D-4CF0-4536-9837-8CE7BC73E602}">
      <dsp:nvSpPr>
        <dsp:cNvPr id="0" name=""/>
        <dsp:cNvSpPr/>
      </dsp:nvSpPr>
      <dsp:spPr>
        <a:xfrm>
          <a:off x="0" y="2591426"/>
          <a:ext cx="8229600" cy="638469"/>
        </a:xfrm>
        <a:prstGeom prst="roundRect">
          <a:avLst/>
        </a:prstGeom>
        <a:solidFill>
          <a:srgbClr val="3742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孩子國中畢業以後可以有哪些選擇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167" y="2622593"/>
        <a:ext cx="8167266" cy="576135"/>
      </dsp:txXfrm>
    </dsp:sp>
    <dsp:sp modelId="{DAA5CC1F-4C5E-4CFB-830D-C738A8821A76}">
      <dsp:nvSpPr>
        <dsp:cNvPr id="0" name=""/>
        <dsp:cNvSpPr/>
      </dsp:nvSpPr>
      <dsp:spPr>
        <a:xfrm>
          <a:off x="0" y="3239107"/>
          <a:ext cx="8229600" cy="638469"/>
        </a:xfrm>
        <a:prstGeom prst="roundRect">
          <a:avLst/>
        </a:prstGeom>
        <a:solidFill>
          <a:srgbClr val="8985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我瞭解社會變動的趨勢</a:t>
          </a:r>
          <a: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167" y="3270274"/>
        <a:ext cx="8167266" cy="576135"/>
      </dsp:txXfrm>
    </dsp:sp>
    <dsp:sp modelId="{675A777C-2F01-45B0-93CA-40F7D103E827}">
      <dsp:nvSpPr>
        <dsp:cNvPr id="0" name=""/>
        <dsp:cNvSpPr/>
      </dsp:nvSpPr>
      <dsp:spPr>
        <a:xfrm>
          <a:off x="0" y="3887493"/>
          <a:ext cx="8229600" cy="638469"/>
        </a:xfrm>
        <a:prstGeom prst="roundRect">
          <a:avLst/>
        </a:prstGeom>
        <a:solidFill>
          <a:srgbClr val="3742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就近入學與地理環境？</a:t>
          </a:r>
        </a:p>
      </dsp:txBody>
      <dsp:txXfrm>
        <a:off x="31167" y="3918660"/>
        <a:ext cx="8167266" cy="576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5AE5F-9E18-4241-A693-169A9BAA106D}">
      <dsp:nvSpPr>
        <dsp:cNvPr id="0" name=""/>
        <dsp:cNvSpPr/>
      </dsp:nvSpPr>
      <dsp:spPr>
        <a:xfrm>
          <a:off x="4371616" y="4435739"/>
          <a:ext cx="394535" cy="37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67" y="0"/>
              </a:lnTo>
              <a:lnTo>
                <a:pt x="197267" y="375891"/>
              </a:lnTo>
              <a:lnTo>
                <a:pt x="394535" y="3758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555260" y="4610061"/>
        <a:ext cx="27246" cy="27246"/>
      </dsp:txXfrm>
    </dsp:sp>
    <dsp:sp modelId="{DFB12388-0FA7-435B-B012-ED68EBA2BD99}">
      <dsp:nvSpPr>
        <dsp:cNvPr id="0" name=""/>
        <dsp:cNvSpPr/>
      </dsp:nvSpPr>
      <dsp:spPr>
        <a:xfrm>
          <a:off x="4371616" y="4059848"/>
          <a:ext cx="394535" cy="375891"/>
        </a:xfrm>
        <a:custGeom>
          <a:avLst/>
          <a:gdLst/>
          <a:ahLst/>
          <a:cxnLst/>
          <a:rect l="0" t="0" r="0" b="0"/>
          <a:pathLst>
            <a:path>
              <a:moveTo>
                <a:pt x="0" y="375891"/>
              </a:moveTo>
              <a:lnTo>
                <a:pt x="197267" y="375891"/>
              </a:lnTo>
              <a:lnTo>
                <a:pt x="197267" y="0"/>
              </a:lnTo>
              <a:lnTo>
                <a:pt x="39453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555260" y="4234170"/>
        <a:ext cx="27246" cy="27246"/>
      </dsp:txXfrm>
    </dsp:sp>
    <dsp:sp modelId="{C598AB00-205F-4813-B078-CA9236DFBC19}">
      <dsp:nvSpPr>
        <dsp:cNvPr id="0" name=""/>
        <dsp:cNvSpPr/>
      </dsp:nvSpPr>
      <dsp:spPr>
        <a:xfrm>
          <a:off x="1650071" y="2374795"/>
          <a:ext cx="363032" cy="2060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16" y="0"/>
              </a:lnTo>
              <a:lnTo>
                <a:pt x="181516" y="2060943"/>
              </a:lnTo>
              <a:lnTo>
                <a:pt x="363032" y="2060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/>
        </a:p>
      </dsp:txBody>
      <dsp:txXfrm>
        <a:off x="1779271" y="3352950"/>
        <a:ext cx="104633" cy="104633"/>
      </dsp:txXfrm>
    </dsp:sp>
    <dsp:sp modelId="{6F2B2656-923E-430A-AAB7-CB1B28A04898}">
      <dsp:nvSpPr>
        <dsp:cNvPr id="0" name=""/>
        <dsp:cNvSpPr/>
      </dsp:nvSpPr>
      <dsp:spPr>
        <a:xfrm>
          <a:off x="1650071" y="2374795"/>
          <a:ext cx="363032" cy="130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16" y="0"/>
              </a:lnTo>
              <a:lnTo>
                <a:pt x="181516" y="1309161"/>
              </a:lnTo>
              <a:lnTo>
                <a:pt x="363032" y="1309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797623" y="2995412"/>
        <a:ext cx="67928" cy="67928"/>
      </dsp:txXfrm>
    </dsp:sp>
    <dsp:sp modelId="{A3E116DA-8838-47EC-987C-BE42B550EDEC}">
      <dsp:nvSpPr>
        <dsp:cNvPr id="0" name=""/>
        <dsp:cNvSpPr/>
      </dsp:nvSpPr>
      <dsp:spPr>
        <a:xfrm>
          <a:off x="4401561" y="2932175"/>
          <a:ext cx="394535" cy="37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67" y="0"/>
              </a:lnTo>
              <a:lnTo>
                <a:pt x="197267" y="375891"/>
              </a:lnTo>
              <a:lnTo>
                <a:pt x="394535" y="3758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585205" y="3106497"/>
        <a:ext cx="27246" cy="27246"/>
      </dsp:txXfrm>
    </dsp:sp>
    <dsp:sp modelId="{FE32C127-2C47-4CA1-934E-AB9528644CC3}">
      <dsp:nvSpPr>
        <dsp:cNvPr id="0" name=""/>
        <dsp:cNvSpPr/>
      </dsp:nvSpPr>
      <dsp:spPr>
        <a:xfrm>
          <a:off x="6768773" y="2510564"/>
          <a:ext cx="3945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53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6956177" y="2546420"/>
        <a:ext cx="19726" cy="19726"/>
      </dsp:txXfrm>
    </dsp:sp>
    <dsp:sp modelId="{6081799A-0797-487A-AC26-9BAAAADABCEC}">
      <dsp:nvSpPr>
        <dsp:cNvPr id="0" name=""/>
        <dsp:cNvSpPr/>
      </dsp:nvSpPr>
      <dsp:spPr>
        <a:xfrm>
          <a:off x="4401561" y="2556284"/>
          <a:ext cx="394535" cy="375891"/>
        </a:xfrm>
        <a:custGeom>
          <a:avLst/>
          <a:gdLst/>
          <a:ahLst/>
          <a:cxnLst/>
          <a:rect l="0" t="0" r="0" b="0"/>
          <a:pathLst>
            <a:path>
              <a:moveTo>
                <a:pt x="0" y="375891"/>
              </a:moveTo>
              <a:lnTo>
                <a:pt x="197267" y="375891"/>
              </a:lnTo>
              <a:lnTo>
                <a:pt x="197267" y="0"/>
              </a:lnTo>
              <a:lnTo>
                <a:pt x="39453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585205" y="2730606"/>
        <a:ext cx="27246" cy="27246"/>
      </dsp:txXfrm>
    </dsp:sp>
    <dsp:sp modelId="{4ED7434E-B5CD-4316-866C-26C0B63093E5}">
      <dsp:nvSpPr>
        <dsp:cNvPr id="0" name=""/>
        <dsp:cNvSpPr/>
      </dsp:nvSpPr>
      <dsp:spPr>
        <a:xfrm>
          <a:off x="1650071" y="2374795"/>
          <a:ext cx="363032" cy="557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16" y="0"/>
              </a:lnTo>
              <a:lnTo>
                <a:pt x="181516" y="557379"/>
              </a:lnTo>
              <a:lnTo>
                <a:pt x="363032" y="557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814958" y="2636855"/>
        <a:ext cx="33258" cy="33258"/>
      </dsp:txXfrm>
    </dsp:sp>
    <dsp:sp modelId="{E43BB32C-6BBF-4434-BFB7-C89481A579E7}">
      <dsp:nvSpPr>
        <dsp:cNvPr id="0" name=""/>
        <dsp:cNvSpPr/>
      </dsp:nvSpPr>
      <dsp:spPr>
        <a:xfrm>
          <a:off x="6768773" y="1758781"/>
          <a:ext cx="3945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53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6956177" y="1794638"/>
        <a:ext cx="19726" cy="19726"/>
      </dsp:txXfrm>
    </dsp:sp>
    <dsp:sp modelId="{2A68B863-4704-4CF7-8FCA-BB4462B95D10}">
      <dsp:nvSpPr>
        <dsp:cNvPr id="0" name=""/>
        <dsp:cNvSpPr/>
      </dsp:nvSpPr>
      <dsp:spPr>
        <a:xfrm>
          <a:off x="4401561" y="1428610"/>
          <a:ext cx="394535" cy="37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67" y="0"/>
              </a:lnTo>
              <a:lnTo>
                <a:pt x="197267" y="375891"/>
              </a:lnTo>
              <a:lnTo>
                <a:pt x="394535" y="3758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585205" y="1602932"/>
        <a:ext cx="27246" cy="27246"/>
      </dsp:txXfrm>
    </dsp:sp>
    <dsp:sp modelId="{33338042-F517-48E6-A005-76F92701A913}">
      <dsp:nvSpPr>
        <dsp:cNvPr id="0" name=""/>
        <dsp:cNvSpPr/>
      </dsp:nvSpPr>
      <dsp:spPr>
        <a:xfrm>
          <a:off x="4401561" y="1052719"/>
          <a:ext cx="394535" cy="375891"/>
        </a:xfrm>
        <a:custGeom>
          <a:avLst/>
          <a:gdLst/>
          <a:ahLst/>
          <a:cxnLst/>
          <a:rect l="0" t="0" r="0" b="0"/>
          <a:pathLst>
            <a:path>
              <a:moveTo>
                <a:pt x="0" y="375891"/>
              </a:moveTo>
              <a:lnTo>
                <a:pt x="197267" y="375891"/>
              </a:lnTo>
              <a:lnTo>
                <a:pt x="197267" y="0"/>
              </a:lnTo>
              <a:lnTo>
                <a:pt x="39453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585205" y="1227041"/>
        <a:ext cx="27246" cy="27246"/>
      </dsp:txXfrm>
    </dsp:sp>
    <dsp:sp modelId="{89D3807B-82C6-4D46-B55F-2586F3C5B2C0}">
      <dsp:nvSpPr>
        <dsp:cNvPr id="0" name=""/>
        <dsp:cNvSpPr/>
      </dsp:nvSpPr>
      <dsp:spPr>
        <a:xfrm>
          <a:off x="1650071" y="1428610"/>
          <a:ext cx="363032" cy="946185"/>
        </a:xfrm>
        <a:custGeom>
          <a:avLst/>
          <a:gdLst/>
          <a:ahLst/>
          <a:cxnLst/>
          <a:rect l="0" t="0" r="0" b="0"/>
          <a:pathLst>
            <a:path>
              <a:moveTo>
                <a:pt x="0" y="946185"/>
              </a:moveTo>
              <a:lnTo>
                <a:pt x="181516" y="946185"/>
              </a:lnTo>
              <a:lnTo>
                <a:pt x="181516" y="0"/>
              </a:lnTo>
              <a:lnTo>
                <a:pt x="3630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806251" y="1876367"/>
        <a:ext cx="50671" cy="50671"/>
      </dsp:txXfrm>
    </dsp:sp>
    <dsp:sp modelId="{6BD2F7A5-10F9-4C11-8A41-44CD4FAA229D}">
      <dsp:nvSpPr>
        <dsp:cNvPr id="0" name=""/>
        <dsp:cNvSpPr/>
      </dsp:nvSpPr>
      <dsp:spPr>
        <a:xfrm>
          <a:off x="4401561" y="255217"/>
          <a:ext cx="3945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53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588965" y="291074"/>
        <a:ext cx="19726" cy="19726"/>
      </dsp:txXfrm>
    </dsp:sp>
    <dsp:sp modelId="{3B387989-92C0-4B60-B136-CEB0B92DDE44}">
      <dsp:nvSpPr>
        <dsp:cNvPr id="0" name=""/>
        <dsp:cNvSpPr/>
      </dsp:nvSpPr>
      <dsp:spPr>
        <a:xfrm>
          <a:off x="1650071" y="300937"/>
          <a:ext cx="363032" cy="2073858"/>
        </a:xfrm>
        <a:custGeom>
          <a:avLst/>
          <a:gdLst/>
          <a:ahLst/>
          <a:cxnLst/>
          <a:rect l="0" t="0" r="0" b="0"/>
          <a:pathLst>
            <a:path>
              <a:moveTo>
                <a:pt x="0" y="2073858"/>
              </a:moveTo>
              <a:lnTo>
                <a:pt x="181516" y="2073858"/>
              </a:lnTo>
              <a:lnTo>
                <a:pt x="181516" y="0"/>
              </a:lnTo>
              <a:lnTo>
                <a:pt x="3630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/>
        </a:p>
      </dsp:txBody>
      <dsp:txXfrm>
        <a:off x="1778953" y="1285231"/>
        <a:ext cx="105269" cy="105269"/>
      </dsp:txXfrm>
    </dsp:sp>
    <dsp:sp modelId="{2700CC3D-39F3-40E7-8D21-4D3D24C1A2A4}">
      <dsp:nvSpPr>
        <dsp:cNvPr id="0" name=""/>
        <dsp:cNvSpPr/>
      </dsp:nvSpPr>
      <dsp:spPr>
        <a:xfrm rot="16200000">
          <a:off x="-233340" y="2074083"/>
          <a:ext cx="3165398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/>
            <a:t>方毓鴻主任</a:t>
          </a:r>
        </a:p>
      </dsp:txBody>
      <dsp:txXfrm>
        <a:off x="-233340" y="2074083"/>
        <a:ext cx="3165398" cy="601425"/>
      </dsp:txXfrm>
    </dsp:sp>
    <dsp:sp modelId="{21A1AEA3-CB2B-449F-A9C2-851AAC704FA3}">
      <dsp:nvSpPr>
        <dsp:cNvPr id="0" name=""/>
        <dsp:cNvSpPr/>
      </dsp:nvSpPr>
      <dsp:spPr>
        <a:xfrm>
          <a:off x="2013104" y="224"/>
          <a:ext cx="2388457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訓育組：吳大維組長</a:t>
          </a:r>
        </a:p>
      </dsp:txBody>
      <dsp:txXfrm>
        <a:off x="2013104" y="224"/>
        <a:ext cx="2388457" cy="601425"/>
      </dsp:txXfrm>
    </dsp:sp>
    <dsp:sp modelId="{93CD1455-3018-4D14-B319-88A2E07C735D}">
      <dsp:nvSpPr>
        <dsp:cNvPr id="0" name=""/>
        <dsp:cNvSpPr/>
      </dsp:nvSpPr>
      <dsp:spPr>
        <a:xfrm>
          <a:off x="4796096" y="224"/>
          <a:ext cx="1972676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張婕妤老師</a:t>
          </a:r>
        </a:p>
      </dsp:txBody>
      <dsp:txXfrm>
        <a:off x="4796096" y="224"/>
        <a:ext cx="1972676" cy="601425"/>
      </dsp:txXfrm>
    </dsp:sp>
    <dsp:sp modelId="{3B6ABB9D-3F30-4FB8-999A-964E17E677F6}">
      <dsp:nvSpPr>
        <dsp:cNvPr id="0" name=""/>
        <dsp:cNvSpPr/>
      </dsp:nvSpPr>
      <dsp:spPr>
        <a:xfrm>
          <a:off x="2013104" y="1127897"/>
          <a:ext cx="2388457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生教組：陳又華組長</a:t>
          </a:r>
        </a:p>
      </dsp:txBody>
      <dsp:txXfrm>
        <a:off x="2013104" y="1127897"/>
        <a:ext cx="2388457" cy="601425"/>
      </dsp:txXfrm>
    </dsp:sp>
    <dsp:sp modelId="{ED477D2A-EB33-4F3A-A05E-EDCBA54E22C6}">
      <dsp:nvSpPr>
        <dsp:cNvPr id="0" name=""/>
        <dsp:cNvSpPr/>
      </dsp:nvSpPr>
      <dsp:spPr>
        <a:xfrm>
          <a:off x="4796096" y="752006"/>
          <a:ext cx="1972676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高昌志老師</a:t>
          </a:r>
        </a:p>
      </dsp:txBody>
      <dsp:txXfrm>
        <a:off x="4796096" y="752006"/>
        <a:ext cx="1972676" cy="601425"/>
      </dsp:txXfrm>
    </dsp:sp>
    <dsp:sp modelId="{B5919024-88BB-4E2B-AFD1-53B875AC5C82}">
      <dsp:nvSpPr>
        <dsp:cNvPr id="0" name=""/>
        <dsp:cNvSpPr/>
      </dsp:nvSpPr>
      <dsp:spPr>
        <a:xfrm>
          <a:off x="4796096" y="1503788"/>
          <a:ext cx="1972676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方琪玲老師</a:t>
          </a:r>
        </a:p>
      </dsp:txBody>
      <dsp:txXfrm>
        <a:off x="4796096" y="1503788"/>
        <a:ext cx="1972676" cy="601425"/>
      </dsp:txXfrm>
    </dsp:sp>
    <dsp:sp modelId="{2EB3BDDD-6A26-439E-BF1C-21EFAE8A3ED4}">
      <dsp:nvSpPr>
        <dsp:cNvPr id="0" name=""/>
        <dsp:cNvSpPr/>
      </dsp:nvSpPr>
      <dsp:spPr>
        <a:xfrm>
          <a:off x="7163308" y="1503788"/>
          <a:ext cx="1972676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洪月燕幹事</a:t>
          </a:r>
        </a:p>
      </dsp:txBody>
      <dsp:txXfrm>
        <a:off x="7163308" y="1503788"/>
        <a:ext cx="1972676" cy="601425"/>
      </dsp:txXfrm>
    </dsp:sp>
    <dsp:sp modelId="{BB7522F2-3C09-4DA5-A2AD-C48976779146}">
      <dsp:nvSpPr>
        <dsp:cNvPr id="0" name=""/>
        <dsp:cNvSpPr/>
      </dsp:nvSpPr>
      <dsp:spPr>
        <a:xfrm>
          <a:off x="2013104" y="2631462"/>
          <a:ext cx="2388457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衛生組：蘇怡方組長</a:t>
          </a:r>
        </a:p>
      </dsp:txBody>
      <dsp:txXfrm>
        <a:off x="2013104" y="2631462"/>
        <a:ext cx="2388457" cy="601425"/>
      </dsp:txXfrm>
    </dsp:sp>
    <dsp:sp modelId="{232BC6DB-6A7A-44AA-AD2B-4D69B4A02D5B}">
      <dsp:nvSpPr>
        <dsp:cNvPr id="0" name=""/>
        <dsp:cNvSpPr/>
      </dsp:nvSpPr>
      <dsp:spPr>
        <a:xfrm>
          <a:off x="4796096" y="2255571"/>
          <a:ext cx="1972676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柯伶宜老師</a:t>
          </a:r>
        </a:p>
      </dsp:txBody>
      <dsp:txXfrm>
        <a:off x="4796096" y="2255571"/>
        <a:ext cx="1972676" cy="601425"/>
      </dsp:txXfrm>
    </dsp:sp>
    <dsp:sp modelId="{4B1CDFAA-9D9D-4679-AB9A-C4441EECAC13}">
      <dsp:nvSpPr>
        <dsp:cNvPr id="0" name=""/>
        <dsp:cNvSpPr/>
      </dsp:nvSpPr>
      <dsp:spPr>
        <a:xfrm>
          <a:off x="7163308" y="2255571"/>
          <a:ext cx="1972676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施明雄幹事</a:t>
          </a:r>
        </a:p>
      </dsp:txBody>
      <dsp:txXfrm>
        <a:off x="7163308" y="2255571"/>
        <a:ext cx="1972676" cy="601425"/>
      </dsp:txXfrm>
    </dsp:sp>
    <dsp:sp modelId="{E6D990D8-0B0D-4F7B-A102-7345555EAD9A}">
      <dsp:nvSpPr>
        <dsp:cNvPr id="0" name=""/>
        <dsp:cNvSpPr/>
      </dsp:nvSpPr>
      <dsp:spPr>
        <a:xfrm>
          <a:off x="4796096" y="3007353"/>
          <a:ext cx="1972676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蔡瑞華老師</a:t>
          </a:r>
        </a:p>
      </dsp:txBody>
      <dsp:txXfrm>
        <a:off x="4796096" y="3007353"/>
        <a:ext cx="1972676" cy="601425"/>
      </dsp:txXfrm>
    </dsp:sp>
    <dsp:sp modelId="{3375E035-7DB6-4D1C-B919-01B799EA0923}">
      <dsp:nvSpPr>
        <dsp:cNvPr id="0" name=""/>
        <dsp:cNvSpPr/>
      </dsp:nvSpPr>
      <dsp:spPr>
        <a:xfrm>
          <a:off x="2013104" y="3383244"/>
          <a:ext cx="2374392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體育組：陳學明組長</a:t>
          </a:r>
        </a:p>
      </dsp:txBody>
      <dsp:txXfrm>
        <a:off x="2013104" y="3383244"/>
        <a:ext cx="2374392" cy="601425"/>
      </dsp:txXfrm>
    </dsp:sp>
    <dsp:sp modelId="{B6A4BF96-A6C0-4FF5-ACEB-39F393162F42}">
      <dsp:nvSpPr>
        <dsp:cNvPr id="0" name=""/>
        <dsp:cNvSpPr/>
      </dsp:nvSpPr>
      <dsp:spPr>
        <a:xfrm>
          <a:off x="2013104" y="4135026"/>
          <a:ext cx="2358512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健康中心</a:t>
          </a:r>
        </a:p>
      </dsp:txBody>
      <dsp:txXfrm>
        <a:off x="2013104" y="4135026"/>
        <a:ext cx="2358512" cy="601425"/>
      </dsp:txXfrm>
    </dsp:sp>
    <dsp:sp modelId="{E8495F68-B4A0-4BD7-A7B2-7B223C6DA1E3}">
      <dsp:nvSpPr>
        <dsp:cNvPr id="0" name=""/>
        <dsp:cNvSpPr/>
      </dsp:nvSpPr>
      <dsp:spPr>
        <a:xfrm>
          <a:off x="4766151" y="3759135"/>
          <a:ext cx="1972676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李正芳護理師</a:t>
          </a:r>
        </a:p>
      </dsp:txBody>
      <dsp:txXfrm>
        <a:off x="4766151" y="3759135"/>
        <a:ext cx="1972676" cy="601425"/>
      </dsp:txXfrm>
    </dsp:sp>
    <dsp:sp modelId="{4C4A39AF-2DD1-42F0-B754-8B2023C64D91}">
      <dsp:nvSpPr>
        <dsp:cNvPr id="0" name=""/>
        <dsp:cNvSpPr/>
      </dsp:nvSpPr>
      <dsp:spPr>
        <a:xfrm>
          <a:off x="4766151" y="4510917"/>
          <a:ext cx="1972676" cy="60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鄭佩佩護理師</a:t>
          </a:r>
          <a:endParaRPr lang="en-US" altLang="zh-TW" sz="1900" kern="1200" dirty="0"/>
        </a:p>
      </dsp:txBody>
      <dsp:txXfrm>
        <a:off x="4766151" y="4510917"/>
        <a:ext cx="1972676" cy="601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F24BC-9188-48C9-B66C-0F1E29F368CB}">
      <dsp:nvSpPr>
        <dsp:cNvPr id="0" name=""/>
        <dsp:cNvSpPr/>
      </dsp:nvSpPr>
      <dsp:spPr>
        <a:xfrm>
          <a:off x="1193807" y="764"/>
          <a:ext cx="2008632" cy="642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/>
            <a:t>學習活動</a:t>
          </a:r>
        </a:p>
      </dsp:txBody>
      <dsp:txXfrm>
        <a:off x="1212622" y="19579"/>
        <a:ext cx="1971002" cy="604746"/>
      </dsp:txXfrm>
    </dsp:sp>
    <dsp:sp modelId="{21F87A79-0F98-4103-B130-7DB42095E17B}">
      <dsp:nvSpPr>
        <dsp:cNvPr id="0" name=""/>
        <dsp:cNvSpPr/>
      </dsp:nvSpPr>
      <dsp:spPr>
        <a:xfrm>
          <a:off x="1394671" y="643140"/>
          <a:ext cx="200863" cy="481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782"/>
              </a:lnTo>
              <a:lnTo>
                <a:pt x="200863" y="481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440FB-C623-491A-9FAF-810DECF95AEA}">
      <dsp:nvSpPr>
        <dsp:cNvPr id="0" name=""/>
        <dsp:cNvSpPr/>
      </dsp:nvSpPr>
      <dsp:spPr>
        <a:xfrm>
          <a:off x="1595534" y="803734"/>
          <a:ext cx="1626156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社團活動</a:t>
          </a:r>
        </a:p>
      </dsp:txBody>
      <dsp:txXfrm>
        <a:off x="1614349" y="822549"/>
        <a:ext cx="1588526" cy="604746"/>
      </dsp:txXfrm>
    </dsp:sp>
    <dsp:sp modelId="{F0E413CB-A03C-404E-89CE-E2A433EF12FD}">
      <dsp:nvSpPr>
        <dsp:cNvPr id="0" name=""/>
        <dsp:cNvSpPr/>
      </dsp:nvSpPr>
      <dsp:spPr>
        <a:xfrm>
          <a:off x="1394671" y="643140"/>
          <a:ext cx="200863" cy="128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752"/>
              </a:lnTo>
              <a:lnTo>
                <a:pt x="200863" y="1284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3995F-C16C-4362-9BA4-64FEBEAAE07E}">
      <dsp:nvSpPr>
        <dsp:cNvPr id="0" name=""/>
        <dsp:cNvSpPr/>
      </dsp:nvSpPr>
      <dsp:spPr>
        <a:xfrm>
          <a:off x="1595534" y="1606704"/>
          <a:ext cx="1595631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校外教學</a:t>
          </a:r>
        </a:p>
      </dsp:txBody>
      <dsp:txXfrm>
        <a:off x="1614349" y="1625519"/>
        <a:ext cx="1558001" cy="604746"/>
      </dsp:txXfrm>
    </dsp:sp>
    <dsp:sp modelId="{92C2D370-DBC9-4933-A74B-D33D9B00A928}">
      <dsp:nvSpPr>
        <dsp:cNvPr id="0" name=""/>
        <dsp:cNvSpPr/>
      </dsp:nvSpPr>
      <dsp:spPr>
        <a:xfrm>
          <a:off x="1394671" y="643140"/>
          <a:ext cx="200863" cy="208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722"/>
              </a:lnTo>
              <a:lnTo>
                <a:pt x="200863" y="2087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AF9CC-239B-4555-B93A-BEA34A3287ED}">
      <dsp:nvSpPr>
        <dsp:cNvPr id="0" name=""/>
        <dsp:cNvSpPr/>
      </dsp:nvSpPr>
      <dsp:spPr>
        <a:xfrm>
          <a:off x="1595534" y="2409674"/>
          <a:ext cx="1626156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宣導活動</a:t>
          </a:r>
        </a:p>
      </dsp:txBody>
      <dsp:txXfrm>
        <a:off x="1614349" y="2428489"/>
        <a:ext cx="1588526" cy="604746"/>
      </dsp:txXfrm>
    </dsp:sp>
    <dsp:sp modelId="{4ABDE21E-B733-4919-8FEA-168C16CE1EB0}">
      <dsp:nvSpPr>
        <dsp:cNvPr id="0" name=""/>
        <dsp:cNvSpPr/>
      </dsp:nvSpPr>
      <dsp:spPr>
        <a:xfrm>
          <a:off x="1394671" y="643140"/>
          <a:ext cx="200863" cy="289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692"/>
              </a:lnTo>
              <a:lnTo>
                <a:pt x="200863" y="2890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88E20-ACDC-4C41-A51B-2941B4A2606A}">
      <dsp:nvSpPr>
        <dsp:cNvPr id="0" name=""/>
        <dsp:cNvSpPr/>
      </dsp:nvSpPr>
      <dsp:spPr>
        <a:xfrm>
          <a:off x="1595534" y="3212645"/>
          <a:ext cx="1603863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公共服務</a:t>
          </a:r>
        </a:p>
      </dsp:txBody>
      <dsp:txXfrm>
        <a:off x="1614349" y="3231460"/>
        <a:ext cx="1566233" cy="604746"/>
      </dsp:txXfrm>
    </dsp:sp>
    <dsp:sp modelId="{B73731E3-EB60-4D0D-A3E8-C0A514207A0C}">
      <dsp:nvSpPr>
        <dsp:cNvPr id="0" name=""/>
        <dsp:cNvSpPr/>
      </dsp:nvSpPr>
      <dsp:spPr>
        <a:xfrm>
          <a:off x="1394671" y="643140"/>
          <a:ext cx="200863" cy="3693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3662"/>
              </a:lnTo>
              <a:lnTo>
                <a:pt x="200863" y="3693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3CAC8-F018-434D-8754-5D241F0DE7F2}">
      <dsp:nvSpPr>
        <dsp:cNvPr id="0" name=""/>
        <dsp:cNvSpPr/>
      </dsp:nvSpPr>
      <dsp:spPr>
        <a:xfrm>
          <a:off x="1595534" y="4015615"/>
          <a:ext cx="1626156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環境衛生</a:t>
          </a:r>
        </a:p>
      </dsp:txBody>
      <dsp:txXfrm>
        <a:off x="1614349" y="4034430"/>
        <a:ext cx="1588526" cy="604746"/>
      </dsp:txXfrm>
    </dsp:sp>
    <dsp:sp modelId="{2EBA7DED-4929-4E07-B012-02DD41A62C8F}">
      <dsp:nvSpPr>
        <dsp:cNvPr id="0" name=""/>
        <dsp:cNvSpPr/>
      </dsp:nvSpPr>
      <dsp:spPr>
        <a:xfrm>
          <a:off x="1394671" y="643140"/>
          <a:ext cx="200863" cy="449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6632"/>
              </a:lnTo>
              <a:lnTo>
                <a:pt x="200863" y="4496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1ABE8-5AC2-46B9-80B6-68387D491EA6}">
      <dsp:nvSpPr>
        <dsp:cNvPr id="0" name=""/>
        <dsp:cNvSpPr/>
      </dsp:nvSpPr>
      <dsp:spPr>
        <a:xfrm>
          <a:off x="1595534" y="4818585"/>
          <a:ext cx="1656415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健康促進</a:t>
          </a:r>
        </a:p>
      </dsp:txBody>
      <dsp:txXfrm>
        <a:off x="1614349" y="4837400"/>
        <a:ext cx="1618785" cy="604746"/>
      </dsp:txXfrm>
    </dsp:sp>
    <dsp:sp modelId="{81887A49-8C7A-49CB-959A-9AC8C2962972}">
      <dsp:nvSpPr>
        <dsp:cNvPr id="0" name=""/>
        <dsp:cNvSpPr/>
      </dsp:nvSpPr>
      <dsp:spPr>
        <a:xfrm>
          <a:off x="1394671" y="643140"/>
          <a:ext cx="200863" cy="529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9602"/>
              </a:lnTo>
              <a:lnTo>
                <a:pt x="200863" y="5299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8EB04-1D46-4A9B-84C4-C5E64B5CD0B9}">
      <dsp:nvSpPr>
        <dsp:cNvPr id="0" name=""/>
        <dsp:cNvSpPr/>
      </dsp:nvSpPr>
      <dsp:spPr>
        <a:xfrm>
          <a:off x="1595534" y="5621555"/>
          <a:ext cx="1626156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體育競賽</a:t>
          </a:r>
        </a:p>
      </dsp:txBody>
      <dsp:txXfrm>
        <a:off x="1614349" y="5640370"/>
        <a:ext cx="1588526" cy="604746"/>
      </dsp:txXfrm>
    </dsp:sp>
    <dsp:sp modelId="{6D857BB8-ED98-46C8-883D-D59387B2879A}">
      <dsp:nvSpPr>
        <dsp:cNvPr id="0" name=""/>
        <dsp:cNvSpPr/>
      </dsp:nvSpPr>
      <dsp:spPr>
        <a:xfrm>
          <a:off x="3523628" y="764"/>
          <a:ext cx="1913368" cy="642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/>
            <a:t>生活管理</a:t>
          </a:r>
        </a:p>
      </dsp:txBody>
      <dsp:txXfrm>
        <a:off x="3542443" y="19579"/>
        <a:ext cx="1875738" cy="604746"/>
      </dsp:txXfrm>
    </dsp:sp>
    <dsp:sp modelId="{D8DCA239-0C96-4A10-A968-6C8828EA4E29}">
      <dsp:nvSpPr>
        <dsp:cNvPr id="0" name=""/>
        <dsp:cNvSpPr/>
      </dsp:nvSpPr>
      <dsp:spPr>
        <a:xfrm>
          <a:off x="3714965" y="643140"/>
          <a:ext cx="191336" cy="481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782"/>
              </a:lnTo>
              <a:lnTo>
                <a:pt x="191336" y="481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EEBF0-0A8A-47E9-AF54-8F09A45E2A1E}">
      <dsp:nvSpPr>
        <dsp:cNvPr id="0" name=""/>
        <dsp:cNvSpPr/>
      </dsp:nvSpPr>
      <dsp:spPr>
        <a:xfrm>
          <a:off x="3906302" y="803734"/>
          <a:ext cx="1655726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集會活動</a:t>
          </a:r>
        </a:p>
      </dsp:txBody>
      <dsp:txXfrm>
        <a:off x="3925117" y="822549"/>
        <a:ext cx="1618096" cy="604746"/>
      </dsp:txXfrm>
    </dsp:sp>
    <dsp:sp modelId="{8D6C7573-1CE8-427C-997E-DE7AB845AE25}">
      <dsp:nvSpPr>
        <dsp:cNvPr id="0" name=""/>
        <dsp:cNvSpPr/>
      </dsp:nvSpPr>
      <dsp:spPr>
        <a:xfrm>
          <a:off x="3714965" y="643140"/>
          <a:ext cx="191336" cy="128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752"/>
              </a:lnTo>
              <a:lnTo>
                <a:pt x="191336" y="1284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DFBF2-6ACB-4839-B073-566E5F025BB5}">
      <dsp:nvSpPr>
        <dsp:cNvPr id="0" name=""/>
        <dsp:cNvSpPr/>
      </dsp:nvSpPr>
      <dsp:spPr>
        <a:xfrm>
          <a:off x="3906302" y="1606704"/>
          <a:ext cx="1655726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服裝儀容</a:t>
          </a:r>
        </a:p>
      </dsp:txBody>
      <dsp:txXfrm>
        <a:off x="3925117" y="1625519"/>
        <a:ext cx="1618096" cy="604746"/>
      </dsp:txXfrm>
    </dsp:sp>
    <dsp:sp modelId="{EE4E1B1E-7C50-4C7D-B362-48C5AF7DB9E8}">
      <dsp:nvSpPr>
        <dsp:cNvPr id="0" name=""/>
        <dsp:cNvSpPr/>
      </dsp:nvSpPr>
      <dsp:spPr>
        <a:xfrm>
          <a:off x="3714965" y="643140"/>
          <a:ext cx="191336" cy="208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722"/>
              </a:lnTo>
              <a:lnTo>
                <a:pt x="191336" y="2087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6AC6C-6FCC-41B0-B8F1-C20702EB1CB7}">
      <dsp:nvSpPr>
        <dsp:cNvPr id="0" name=""/>
        <dsp:cNvSpPr/>
      </dsp:nvSpPr>
      <dsp:spPr>
        <a:xfrm>
          <a:off x="3906302" y="2409674"/>
          <a:ext cx="2373718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秩序禮節、生活常規</a:t>
          </a:r>
        </a:p>
      </dsp:txBody>
      <dsp:txXfrm>
        <a:off x="3925117" y="2428489"/>
        <a:ext cx="2336088" cy="604746"/>
      </dsp:txXfrm>
    </dsp:sp>
    <dsp:sp modelId="{A1FC7F26-432D-4C88-8CD8-84273528BD10}">
      <dsp:nvSpPr>
        <dsp:cNvPr id="0" name=""/>
        <dsp:cNvSpPr/>
      </dsp:nvSpPr>
      <dsp:spPr>
        <a:xfrm>
          <a:off x="3714965" y="643140"/>
          <a:ext cx="191336" cy="289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692"/>
              </a:lnTo>
              <a:lnTo>
                <a:pt x="191336" y="2890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7BF5E-FD2D-426B-B17E-5BB861FB63A8}">
      <dsp:nvSpPr>
        <dsp:cNvPr id="0" name=""/>
        <dsp:cNvSpPr/>
      </dsp:nvSpPr>
      <dsp:spPr>
        <a:xfrm>
          <a:off x="3906302" y="3212645"/>
          <a:ext cx="1781313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請假、出缺勤</a:t>
          </a:r>
        </a:p>
      </dsp:txBody>
      <dsp:txXfrm>
        <a:off x="3925117" y="3231460"/>
        <a:ext cx="1743683" cy="604746"/>
      </dsp:txXfrm>
    </dsp:sp>
    <dsp:sp modelId="{778DFDD5-B01E-46C2-963C-41FBC091ECCB}">
      <dsp:nvSpPr>
        <dsp:cNvPr id="0" name=""/>
        <dsp:cNvSpPr/>
      </dsp:nvSpPr>
      <dsp:spPr>
        <a:xfrm>
          <a:off x="3714965" y="643140"/>
          <a:ext cx="191336" cy="3693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3662"/>
              </a:lnTo>
              <a:lnTo>
                <a:pt x="191336" y="3693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82BD0-911F-4E43-BB3B-9FFA89E2F941}">
      <dsp:nvSpPr>
        <dsp:cNvPr id="0" name=""/>
        <dsp:cNvSpPr/>
      </dsp:nvSpPr>
      <dsp:spPr>
        <a:xfrm>
          <a:off x="3906302" y="4015615"/>
          <a:ext cx="3252817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防治校園暴力、維護校園安全</a:t>
          </a:r>
        </a:p>
      </dsp:txBody>
      <dsp:txXfrm>
        <a:off x="3925117" y="4034430"/>
        <a:ext cx="3215187" cy="604746"/>
      </dsp:txXfrm>
    </dsp:sp>
    <dsp:sp modelId="{32ACA38A-CC39-4FFB-97C3-8E0F4B783420}">
      <dsp:nvSpPr>
        <dsp:cNvPr id="0" name=""/>
        <dsp:cNvSpPr/>
      </dsp:nvSpPr>
      <dsp:spPr>
        <a:xfrm>
          <a:off x="3714965" y="643140"/>
          <a:ext cx="191336" cy="449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6632"/>
              </a:lnTo>
              <a:lnTo>
                <a:pt x="191336" y="4496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D14BB-B61E-4D76-AFF1-13A13EBC60EA}">
      <dsp:nvSpPr>
        <dsp:cNvPr id="0" name=""/>
        <dsp:cNvSpPr/>
      </dsp:nvSpPr>
      <dsp:spPr>
        <a:xfrm>
          <a:off x="3906302" y="4818585"/>
          <a:ext cx="1655726" cy="642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整潔工作</a:t>
          </a:r>
        </a:p>
      </dsp:txBody>
      <dsp:txXfrm>
        <a:off x="3925117" y="4837400"/>
        <a:ext cx="1618096" cy="604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95C08-B8E2-46E1-A063-E8E86650E131}">
      <dsp:nvSpPr>
        <dsp:cNvPr id="0" name=""/>
        <dsp:cNvSpPr/>
      </dsp:nvSpPr>
      <dsp:spPr>
        <a:xfrm>
          <a:off x="1423344" y="277328"/>
          <a:ext cx="3763428" cy="3763428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敬愛</a:t>
          </a:r>
        </a:p>
      </dsp:txBody>
      <dsp:txXfrm>
        <a:off x="3386600" y="909943"/>
        <a:ext cx="1209673" cy="806448"/>
      </dsp:txXfrm>
    </dsp:sp>
    <dsp:sp modelId="{CA403358-2B69-4CDF-8F2F-1B188CE173E7}">
      <dsp:nvSpPr>
        <dsp:cNvPr id="0" name=""/>
        <dsp:cNvSpPr/>
      </dsp:nvSpPr>
      <dsp:spPr>
        <a:xfrm>
          <a:off x="1455602" y="377686"/>
          <a:ext cx="3763428" cy="3763428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守禮</a:t>
          </a:r>
        </a:p>
      </dsp:txBody>
      <dsp:txXfrm>
        <a:off x="3879430" y="2097215"/>
        <a:ext cx="1120068" cy="896054"/>
      </dsp:txXfrm>
    </dsp:sp>
    <dsp:sp modelId="{B64C634B-638C-4A9A-B2FB-5E9AECA3E7ED}">
      <dsp:nvSpPr>
        <dsp:cNvPr id="0" name=""/>
        <dsp:cNvSpPr/>
      </dsp:nvSpPr>
      <dsp:spPr>
        <a:xfrm>
          <a:off x="1370477" y="439514"/>
          <a:ext cx="3763428" cy="3763428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負責</a:t>
          </a:r>
        </a:p>
      </dsp:txBody>
      <dsp:txXfrm>
        <a:off x="2714559" y="3082875"/>
        <a:ext cx="1075265" cy="985659"/>
      </dsp:txXfrm>
    </dsp:sp>
    <dsp:sp modelId="{6FAB6A77-F9EA-4F80-A42E-79DAD135B4C5}">
      <dsp:nvSpPr>
        <dsp:cNvPr id="0" name=""/>
        <dsp:cNvSpPr/>
      </dsp:nvSpPr>
      <dsp:spPr>
        <a:xfrm>
          <a:off x="1296153" y="360036"/>
          <a:ext cx="3763428" cy="3763428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勤學</a:t>
          </a:r>
        </a:p>
      </dsp:txBody>
      <dsp:txXfrm>
        <a:off x="1515686" y="2079564"/>
        <a:ext cx="1120068" cy="896054"/>
      </dsp:txXfrm>
    </dsp:sp>
    <dsp:sp modelId="{C956AA32-EDD6-41B0-BD38-96F6A00BDB2E}">
      <dsp:nvSpPr>
        <dsp:cNvPr id="0" name=""/>
        <dsp:cNvSpPr/>
      </dsp:nvSpPr>
      <dsp:spPr>
        <a:xfrm>
          <a:off x="1317610" y="277328"/>
          <a:ext cx="3763428" cy="3763428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勇敢</a:t>
          </a:r>
        </a:p>
      </dsp:txBody>
      <dsp:txXfrm>
        <a:off x="1908110" y="909943"/>
        <a:ext cx="1209673" cy="806448"/>
      </dsp:txXfrm>
    </dsp:sp>
    <dsp:sp modelId="{EC4B6240-60CE-4856-B9AE-0790D7F732BF}">
      <dsp:nvSpPr>
        <dsp:cNvPr id="0" name=""/>
        <dsp:cNvSpPr/>
      </dsp:nvSpPr>
      <dsp:spPr>
        <a:xfrm>
          <a:off x="1190193" y="44354"/>
          <a:ext cx="4229376" cy="422937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4653DF-ADAA-42E6-8B31-A2C58BF9018A}">
      <dsp:nvSpPr>
        <dsp:cNvPr id="0" name=""/>
        <dsp:cNvSpPr/>
      </dsp:nvSpPr>
      <dsp:spPr>
        <a:xfrm>
          <a:off x="1222888" y="144679"/>
          <a:ext cx="4229376" cy="422937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03D663-CB04-480C-8614-7FA12936C6A9}">
      <dsp:nvSpPr>
        <dsp:cNvPr id="0" name=""/>
        <dsp:cNvSpPr/>
      </dsp:nvSpPr>
      <dsp:spPr>
        <a:xfrm>
          <a:off x="1137503" y="206696"/>
          <a:ext cx="4229376" cy="422937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394BB7-A1E7-4239-A37D-C6F5AECB4BBB}">
      <dsp:nvSpPr>
        <dsp:cNvPr id="0" name=""/>
        <dsp:cNvSpPr/>
      </dsp:nvSpPr>
      <dsp:spPr>
        <a:xfrm>
          <a:off x="1062919" y="127029"/>
          <a:ext cx="4229376" cy="422937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374D6A-6F81-467E-9491-841CC42E0F3C}">
      <dsp:nvSpPr>
        <dsp:cNvPr id="0" name=""/>
        <dsp:cNvSpPr/>
      </dsp:nvSpPr>
      <dsp:spPr>
        <a:xfrm>
          <a:off x="1084813" y="44354"/>
          <a:ext cx="4229376" cy="422937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3C51A-C50F-4D5A-BA62-0D8BD2716B55}">
      <dsp:nvSpPr>
        <dsp:cNvPr id="0" name=""/>
        <dsp:cNvSpPr/>
      </dsp:nvSpPr>
      <dsp:spPr>
        <a:xfrm>
          <a:off x="12" y="0"/>
          <a:ext cx="7702365" cy="130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b="1" kern="1200" dirty="0">
              <a:solidFill>
                <a:schemeClr val="accent6">
                  <a:lumMod val="75000"/>
                </a:schemeClr>
              </a:solidFill>
              <a:latin typeface="華康標楷體" panose="03000509000000000000" pitchFamily="65" charset="-120"/>
              <a:ea typeface="華康標楷體" panose="03000509000000000000" pitchFamily="65" charset="-120"/>
            </a:rPr>
            <a:t>總務工作目標</a:t>
          </a:r>
        </a:p>
      </dsp:txBody>
      <dsp:txXfrm>
        <a:off x="38093" y="38081"/>
        <a:ext cx="7626203" cy="1224007"/>
      </dsp:txXfrm>
    </dsp:sp>
    <dsp:sp modelId="{F0384B4C-F7D3-4A5C-BCCB-BD44C29E89C7}">
      <dsp:nvSpPr>
        <dsp:cNvPr id="0" name=""/>
        <dsp:cNvSpPr/>
      </dsp:nvSpPr>
      <dsp:spPr>
        <a:xfrm>
          <a:off x="1245" y="1617340"/>
          <a:ext cx="1811468" cy="443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eaVert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完善的教學設備</a:t>
          </a:r>
        </a:p>
      </dsp:txBody>
      <dsp:txXfrm>
        <a:off x="54301" y="1670396"/>
        <a:ext cx="1705356" cy="4324067"/>
      </dsp:txXfrm>
    </dsp:sp>
    <dsp:sp modelId="{E3AC6D04-2ED5-4225-89A4-0989780AAE9D}">
      <dsp:nvSpPr>
        <dsp:cNvPr id="0" name=""/>
        <dsp:cNvSpPr/>
      </dsp:nvSpPr>
      <dsp:spPr>
        <a:xfrm>
          <a:off x="1964877" y="1617340"/>
          <a:ext cx="1811468" cy="443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eaVert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舒適的學習環境</a:t>
          </a:r>
        </a:p>
      </dsp:txBody>
      <dsp:txXfrm>
        <a:off x="2017933" y="1670396"/>
        <a:ext cx="1705356" cy="4324067"/>
      </dsp:txXfrm>
    </dsp:sp>
    <dsp:sp modelId="{DEA82556-102F-4298-98BD-57FB1B0596D6}">
      <dsp:nvSpPr>
        <dsp:cNvPr id="0" name=""/>
        <dsp:cNvSpPr/>
      </dsp:nvSpPr>
      <dsp:spPr>
        <a:xfrm>
          <a:off x="3928509" y="1617340"/>
          <a:ext cx="1811468" cy="443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eaVert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安全無虞的校園</a:t>
          </a:r>
        </a:p>
      </dsp:txBody>
      <dsp:txXfrm>
        <a:off x="3981565" y="1670396"/>
        <a:ext cx="1705356" cy="4324067"/>
      </dsp:txXfrm>
    </dsp:sp>
    <dsp:sp modelId="{BDF5A4D8-05ED-4EB1-89D1-0D3404AE27BF}">
      <dsp:nvSpPr>
        <dsp:cNvPr id="0" name=""/>
        <dsp:cNvSpPr/>
      </dsp:nvSpPr>
      <dsp:spPr>
        <a:xfrm>
          <a:off x="5892141" y="1617340"/>
          <a:ext cx="1811468" cy="443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eaVert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44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綠色環保的校園</a:t>
          </a:r>
        </a:p>
      </dsp:txBody>
      <dsp:txXfrm>
        <a:off x="5945197" y="1670396"/>
        <a:ext cx="1705356" cy="4324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0F0ED-ADCF-4F26-8035-E6C6F900D5C7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4C0048F4-499E-44AA-ABCB-F516F8521E98}">
      <dsp:nvSpPr>
        <dsp:cNvPr id="0" name=""/>
        <dsp:cNvSpPr/>
      </dsp:nvSpPr>
      <dsp:spPr>
        <a:xfrm>
          <a:off x="443063" y="287939"/>
          <a:ext cx="6109677" cy="5762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39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防災教育的宣導及推廣</a:t>
          </a:r>
        </a:p>
      </dsp:txBody>
      <dsp:txXfrm>
        <a:off x="443063" y="287939"/>
        <a:ext cx="6109677" cy="576248"/>
      </dsp:txXfrm>
    </dsp:sp>
    <dsp:sp modelId="{E5B3DA2F-D850-455A-AA62-BE839737FEDF}">
      <dsp:nvSpPr>
        <dsp:cNvPr id="0" name=""/>
        <dsp:cNvSpPr/>
      </dsp:nvSpPr>
      <dsp:spPr>
        <a:xfrm>
          <a:off x="74699" y="215908"/>
          <a:ext cx="720310" cy="72031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12497913-6B6C-484E-B5CA-285E2F83A154}">
      <dsp:nvSpPr>
        <dsp:cNvPr id="0" name=""/>
        <dsp:cNvSpPr/>
      </dsp:nvSpPr>
      <dsp:spPr>
        <a:xfrm>
          <a:off x="847777" y="1152035"/>
          <a:ext cx="5713172" cy="5762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39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校園安全的建置與維護</a:t>
          </a:r>
        </a:p>
      </dsp:txBody>
      <dsp:txXfrm>
        <a:off x="847777" y="1152035"/>
        <a:ext cx="5713172" cy="576248"/>
      </dsp:txXfrm>
    </dsp:sp>
    <dsp:sp modelId="{73C4229D-B350-4583-BF12-FF6FDD4F5996}">
      <dsp:nvSpPr>
        <dsp:cNvPr id="0" name=""/>
        <dsp:cNvSpPr/>
      </dsp:nvSpPr>
      <dsp:spPr>
        <a:xfrm>
          <a:off x="487621" y="1080004"/>
          <a:ext cx="720310" cy="72031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141ABF1A-A20F-44C8-B1FB-2C44D99AA324}">
      <dsp:nvSpPr>
        <dsp:cNvPr id="0" name=""/>
        <dsp:cNvSpPr/>
      </dsp:nvSpPr>
      <dsp:spPr>
        <a:xfrm>
          <a:off x="974511" y="2016131"/>
          <a:ext cx="5586438" cy="5762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39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節約能源宣導與力行</a:t>
          </a:r>
          <a:endParaRPr lang="zh-TW" altLang="en-US" sz="3600" b="1" kern="1200" dirty="0">
            <a:solidFill>
              <a:schemeClr val="tx2"/>
            </a:solidFill>
            <a:latin typeface="華康粗明體(P)" panose="02020700000000000000" pitchFamily="18" charset="-120"/>
            <a:ea typeface="華康粗明體(P)" panose="02020700000000000000" pitchFamily="18" charset="-120"/>
          </a:endParaRPr>
        </a:p>
      </dsp:txBody>
      <dsp:txXfrm>
        <a:off x="974511" y="2016131"/>
        <a:ext cx="5586438" cy="576248"/>
      </dsp:txXfrm>
    </dsp:sp>
    <dsp:sp modelId="{F5C04987-2D80-472B-AA06-DA649B585AD1}">
      <dsp:nvSpPr>
        <dsp:cNvPr id="0" name=""/>
        <dsp:cNvSpPr/>
      </dsp:nvSpPr>
      <dsp:spPr>
        <a:xfrm>
          <a:off x="614355" y="1944100"/>
          <a:ext cx="720310" cy="72031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EA96B2D6-3D67-44CE-ABF4-0BF07386D7B4}">
      <dsp:nvSpPr>
        <dsp:cNvPr id="0" name=""/>
        <dsp:cNvSpPr/>
      </dsp:nvSpPr>
      <dsp:spPr>
        <a:xfrm>
          <a:off x="847777" y="2880227"/>
          <a:ext cx="5713172" cy="5762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39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學校公物的保修與愛護</a:t>
          </a:r>
          <a:endParaRPr lang="zh-TW" altLang="en-US" sz="3600" b="1" kern="1200" dirty="0">
            <a:solidFill>
              <a:schemeClr val="tx2"/>
            </a:solidFill>
            <a:latin typeface="華康粗明體(P)" panose="02020700000000000000" pitchFamily="18" charset="-120"/>
            <a:ea typeface="華康粗明體(P)" panose="02020700000000000000" pitchFamily="18" charset="-120"/>
          </a:endParaRPr>
        </a:p>
      </dsp:txBody>
      <dsp:txXfrm>
        <a:off x="847777" y="2880227"/>
        <a:ext cx="5713172" cy="576248"/>
      </dsp:txXfrm>
    </dsp:sp>
    <dsp:sp modelId="{5AD36986-D665-4917-8754-006E992AB982}">
      <dsp:nvSpPr>
        <dsp:cNvPr id="0" name=""/>
        <dsp:cNvSpPr/>
      </dsp:nvSpPr>
      <dsp:spPr>
        <a:xfrm>
          <a:off x="487621" y="2808196"/>
          <a:ext cx="720310" cy="72031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B7578023-3D00-42EE-87FB-97A17D5496B4}">
      <dsp:nvSpPr>
        <dsp:cNvPr id="0" name=""/>
        <dsp:cNvSpPr/>
      </dsp:nvSpPr>
      <dsp:spPr>
        <a:xfrm>
          <a:off x="434854" y="3744323"/>
          <a:ext cx="6126095" cy="5762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39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  </a:t>
          </a: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校園綠化美化的推動  </a:t>
          </a:r>
          <a:endParaRPr lang="zh-TW" altLang="en-US" sz="3600" b="1" kern="1200" dirty="0">
            <a:solidFill>
              <a:schemeClr val="tx2"/>
            </a:solidFill>
            <a:latin typeface="華康粗明體(P)" panose="02020700000000000000" pitchFamily="18" charset="-120"/>
            <a:ea typeface="華康粗明體(P)" panose="02020700000000000000" pitchFamily="18" charset="-120"/>
          </a:endParaRPr>
        </a:p>
      </dsp:txBody>
      <dsp:txXfrm>
        <a:off x="434854" y="3744323"/>
        <a:ext cx="6126095" cy="576248"/>
      </dsp:txXfrm>
    </dsp:sp>
    <dsp:sp modelId="{731A66FA-8751-48B2-9ED4-EFA5C392D1D8}">
      <dsp:nvSpPr>
        <dsp:cNvPr id="0" name=""/>
        <dsp:cNvSpPr/>
      </dsp:nvSpPr>
      <dsp:spPr>
        <a:xfrm>
          <a:off x="74699" y="3672292"/>
          <a:ext cx="720310" cy="72031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4CFFB-6BCD-4144-BE3D-56A0266FAED3}">
      <dsp:nvSpPr>
        <dsp:cNvPr id="0" name=""/>
        <dsp:cNvSpPr/>
      </dsp:nvSpPr>
      <dsp:spPr>
        <a:xfrm>
          <a:off x="215875" y="0"/>
          <a:ext cx="4846232" cy="662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b="1" kern="1200" dirty="0">
              <a:solidFill>
                <a:srgbClr val="FFC000"/>
              </a:solidFill>
              <a:latin typeface="Times New Roman" pitchFamily="18" charset="0"/>
              <a:ea typeface="標楷體" pitchFamily="65" charset="-120"/>
            </a:rPr>
            <a:t>108</a:t>
          </a:r>
          <a:r>
            <a:rPr lang="zh-TW" altLang="en-US" sz="4000" b="1" kern="1200" dirty="0">
              <a:solidFill>
                <a:srgbClr val="FFC000"/>
              </a:solidFill>
              <a:latin typeface="Times New Roman" pitchFamily="18" charset="0"/>
              <a:ea typeface="標楷體" pitchFamily="65" charset="-120"/>
            </a:rPr>
            <a:t>年度工程項目</a:t>
          </a:r>
          <a:endParaRPr lang="zh-TW" altLang="en-US" sz="4000" kern="1200" dirty="0">
            <a:solidFill>
              <a:srgbClr val="FFC000"/>
            </a:solidFill>
          </a:endParaRPr>
        </a:p>
      </dsp:txBody>
      <dsp:txXfrm>
        <a:off x="235289" y="19414"/>
        <a:ext cx="4807404" cy="624029"/>
      </dsp:txXfrm>
    </dsp:sp>
    <dsp:sp modelId="{485FEBA5-94CB-475B-A74C-E8A1C588ACFB}">
      <dsp:nvSpPr>
        <dsp:cNvPr id="0" name=""/>
        <dsp:cNvSpPr/>
      </dsp:nvSpPr>
      <dsp:spPr>
        <a:xfrm>
          <a:off x="700498" y="662857"/>
          <a:ext cx="269959" cy="455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17"/>
              </a:lnTo>
              <a:lnTo>
                <a:pt x="269959" y="45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42594-31C9-43DD-AD82-728904E9A6A5}">
      <dsp:nvSpPr>
        <dsp:cNvPr id="0" name=""/>
        <dsp:cNvSpPr/>
      </dsp:nvSpPr>
      <dsp:spPr>
        <a:xfrm>
          <a:off x="970458" y="769744"/>
          <a:ext cx="3462251" cy="69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活動中心新建案</a:t>
          </a:r>
        </a:p>
      </dsp:txBody>
      <dsp:txXfrm>
        <a:off x="990857" y="790143"/>
        <a:ext cx="3421453" cy="655664"/>
      </dsp:txXfrm>
    </dsp:sp>
    <dsp:sp modelId="{2BC3E96D-7342-4BEE-81BA-8BF66CF14E9D}">
      <dsp:nvSpPr>
        <dsp:cNvPr id="0" name=""/>
        <dsp:cNvSpPr/>
      </dsp:nvSpPr>
      <dsp:spPr>
        <a:xfrm>
          <a:off x="700498" y="662857"/>
          <a:ext cx="269959" cy="124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506"/>
              </a:lnTo>
              <a:lnTo>
                <a:pt x="269959" y="12425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6216F-3736-49EE-B891-BC8718FF050E}">
      <dsp:nvSpPr>
        <dsp:cNvPr id="0" name=""/>
        <dsp:cNvSpPr/>
      </dsp:nvSpPr>
      <dsp:spPr>
        <a:xfrm>
          <a:off x="970458" y="1558884"/>
          <a:ext cx="4757374" cy="692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C</a:t>
          </a: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、</a:t>
          </a:r>
          <a:r>
            <a:rPr lang="en-US" altLang="zh-TW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D</a:t>
          </a: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、</a:t>
          </a:r>
          <a:r>
            <a:rPr lang="en-US" altLang="zh-TW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F</a:t>
          </a: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棟門片汰換工程</a:t>
          </a:r>
        </a:p>
      </dsp:txBody>
      <dsp:txXfrm>
        <a:off x="990754" y="1579180"/>
        <a:ext cx="4716782" cy="652367"/>
      </dsp:txXfrm>
    </dsp:sp>
    <dsp:sp modelId="{303BE5F0-54FC-4BEC-957C-749302DAFBB8}">
      <dsp:nvSpPr>
        <dsp:cNvPr id="0" name=""/>
        <dsp:cNvSpPr/>
      </dsp:nvSpPr>
      <dsp:spPr>
        <a:xfrm>
          <a:off x="700498" y="662857"/>
          <a:ext cx="269959" cy="2052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280"/>
              </a:lnTo>
              <a:lnTo>
                <a:pt x="269959" y="205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21910-1662-41B2-9F33-EFFF97FA2DD8}">
      <dsp:nvSpPr>
        <dsp:cNvPr id="0" name=""/>
        <dsp:cNvSpPr/>
      </dsp:nvSpPr>
      <dsp:spPr>
        <a:xfrm>
          <a:off x="970458" y="2344521"/>
          <a:ext cx="6009808" cy="74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東校區天花板油漆粉刷二期工程</a:t>
          </a:r>
        </a:p>
      </dsp:txBody>
      <dsp:txXfrm>
        <a:off x="992168" y="2366231"/>
        <a:ext cx="5966388" cy="697813"/>
      </dsp:txXfrm>
    </dsp:sp>
    <dsp:sp modelId="{CCB85C9A-87E3-4E84-8A76-297BCAD9767D}">
      <dsp:nvSpPr>
        <dsp:cNvPr id="0" name=""/>
        <dsp:cNvSpPr/>
      </dsp:nvSpPr>
      <dsp:spPr>
        <a:xfrm>
          <a:off x="700498" y="662857"/>
          <a:ext cx="263843" cy="2811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867"/>
              </a:lnTo>
              <a:lnTo>
                <a:pt x="263843" y="2811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8BD2E-D340-44EB-AAFC-FA0E8FCE308A}">
      <dsp:nvSpPr>
        <dsp:cNvPr id="0" name=""/>
        <dsp:cNvSpPr/>
      </dsp:nvSpPr>
      <dsp:spPr>
        <a:xfrm>
          <a:off x="964342" y="3165612"/>
          <a:ext cx="6805194" cy="618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行政辦公室設施設備優質化</a:t>
          </a:r>
          <a:r>
            <a:rPr lang="en-US" altLang="zh-TW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(</a:t>
          </a: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輔導室</a:t>
          </a:r>
          <a:r>
            <a:rPr lang="en-US" altLang="zh-TW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)</a:t>
          </a:r>
          <a:endParaRPr lang="zh-TW" altLang="en-US" sz="3200" b="1" kern="1200" dirty="0">
            <a:solidFill>
              <a:schemeClr val="tx2"/>
            </a:solidFill>
            <a:latin typeface="華康粗明體(P)" panose="02020700000000000000" pitchFamily="18" charset="-120"/>
            <a:ea typeface="華康粗明體(P)" panose="02020700000000000000" pitchFamily="18" charset="-120"/>
          </a:endParaRPr>
        </a:p>
      </dsp:txBody>
      <dsp:txXfrm>
        <a:off x="982449" y="3183719"/>
        <a:ext cx="6768980" cy="582009"/>
      </dsp:txXfrm>
    </dsp:sp>
    <dsp:sp modelId="{91753DE6-AE6B-4264-91DB-2840E0CDB5D9}">
      <dsp:nvSpPr>
        <dsp:cNvPr id="0" name=""/>
        <dsp:cNvSpPr/>
      </dsp:nvSpPr>
      <dsp:spPr>
        <a:xfrm>
          <a:off x="700498" y="662857"/>
          <a:ext cx="269959" cy="355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504"/>
              </a:lnTo>
              <a:lnTo>
                <a:pt x="269959" y="35555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D5026-78BB-4626-94C2-C2E9BC6AC401}">
      <dsp:nvSpPr>
        <dsp:cNvPr id="0" name=""/>
        <dsp:cNvSpPr/>
      </dsp:nvSpPr>
      <dsp:spPr>
        <a:xfrm>
          <a:off x="970458" y="3889333"/>
          <a:ext cx="4696737" cy="658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能源管理系統第一期工程</a:t>
          </a:r>
        </a:p>
      </dsp:txBody>
      <dsp:txXfrm>
        <a:off x="989732" y="3908607"/>
        <a:ext cx="4658189" cy="619508"/>
      </dsp:txXfrm>
    </dsp:sp>
    <dsp:sp modelId="{527E6BC8-B3A9-47D7-95C8-8CE8CE52BB52}">
      <dsp:nvSpPr>
        <dsp:cNvPr id="0" name=""/>
        <dsp:cNvSpPr/>
      </dsp:nvSpPr>
      <dsp:spPr>
        <a:xfrm>
          <a:off x="700498" y="662857"/>
          <a:ext cx="269959" cy="4304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971"/>
              </a:lnTo>
              <a:lnTo>
                <a:pt x="269959" y="4304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9996B-655C-4DC9-B97A-91F424FF0D3B}">
      <dsp:nvSpPr>
        <dsp:cNvPr id="0" name=""/>
        <dsp:cNvSpPr/>
      </dsp:nvSpPr>
      <dsp:spPr>
        <a:xfrm>
          <a:off x="970458" y="4640068"/>
          <a:ext cx="2717306" cy="655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空調設備汰換</a:t>
          </a:r>
        </a:p>
      </dsp:txBody>
      <dsp:txXfrm>
        <a:off x="989658" y="4659268"/>
        <a:ext cx="2678906" cy="617121"/>
      </dsp:txXfrm>
    </dsp:sp>
    <dsp:sp modelId="{D1307B3F-9232-4D6C-B594-E8C39CE16B2C}">
      <dsp:nvSpPr>
        <dsp:cNvPr id="0" name=""/>
        <dsp:cNvSpPr/>
      </dsp:nvSpPr>
      <dsp:spPr>
        <a:xfrm>
          <a:off x="700498" y="662857"/>
          <a:ext cx="269959" cy="4976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6499"/>
              </a:lnTo>
              <a:lnTo>
                <a:pt x="269959" y="49764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141C2-BAE2-4F4C-8316-8339D0D54327}">
      <dsp:nvSpPr>
        <dsp:cNvPr id="0" name=""/>
        <dsp:cNvSpPr/>
      </dsp:nvSpPr>
      <dsp:spPr>
        <a:xfrm>
          <a:off x="970458" y="5388266"/>
          <a:ext cx="1501314" cy="502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2"/>
              </a:solidFill>
              <a:latin typeface="華康粗明體(P)" panose="02020700000000000000" pitchFamily="18" charset="-120"/>
              <a:ea typeface="華康粗明體(P)" panose="02020700000000000000" pitchFamily="18" charset="-120"/>
            </a:rPr>
            <a:t>綠屋頂</a:t>
          </a:r>
        </a:p>
      </dsp:txBody>
      <dsp:txXfrm>
        <a:off x="985166" y="5402974"/>
        <a:ext cx="1471898" cy="4727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465DE-1AAC-4626-B6DF-AA1660C80B5F}">
      <dsp:nvSpPr>
        <dsp:cNvPr id="0" name=""/>
        <dsp:cNvSpPr/>
      </dsp:nvSpPr>
      <dsp:spPr>
        <a:xfrm>
          <a:off x="2440555" y="114489"/>
          <a:ext cx="1214889" cy="758696"/>
        </a:xfrm>
        <a:prstGeom prst="roundRect">
          <a:avLst/>
        </a:prstGeom>
        <a:solidFill>
          <a:srgbClr val="00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華康中圓體" pitchFamily="49" charset="-120"/>
              <a:ea typeface="華康中圓體" pitchFamily="49" charset="-120"/>
            </a:rPr>
            <a:t>家長</a:t>
          </a:r>
        </a:p>
      </dsp:txBody>
      <dsp:txXfrm>
        <a:off x="2477591" y="151525"/>
        <a:ext cx="1140817" cy="684624"/>
      </dsp:txXfrm>
    </dsp:sp>
    <dsp:sp modelId="{9558CF47-0710-4C8D-96A5-8BC953C624F3}">
      <dsp:nvSpPr>
        <dsp:cNvPr id="0" name=""/>
        <dsp:cNvSpPr/>
      </dsp:nvSpPr>
      <dsp:spPr>
        <a:xfrm>
          <a:off x="2493799" y="547150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1189560" y="57289"/>
              </a:moveTo>
              <a:arcTo wR="1616036" hR="1616036" stAng="15281895" swAng="7539286"/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13EB0-8F37-49DF-89BE-916D04DC4B98}">
      <dsp:nvSpPr>
        <dsp:cNvPr id="0" name=""/>
        <dsp:cNvSpPr/>
      </dsp:nvSpPr>
      <dsp:spPr>
        <a:xfrm>
          <a:off x="4881110" y="2752361"/>
          <a:ext cx="1214889" cy="75869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rPr>
            <a:t>學生</a:t>
          </a:r>
        </a:p>
      </dsp:txBody>
      <dsp:txXfrm>
        <a:off x="4918146" y="2789397"/>
        <a:ext cx="1140817" cy="684624"/>
      </dsp:txXfrm>
    </dsp:sp>
    <dsp:sp modelId="{24062465-7243-4EE9-BEF8-63141F0B6148}">
      <dsp:nvSpPr>
        <dsp:cNvPr id="0" name=""/>
        <dsp:cNvSpPr/>
      </dsp:nvSpPr>
      <dsp:spPr>
        <a:xfrm>
          <a:off x="1948345" y="1730434"/>
          <a:ext cx="3347429" cy="3347429"/>
        </a:xfrm>
        <a:custGeom>
          <a:avLst/>
          <a:gdLst/>
          <a:ahLst/>
          <a:cxnLst/>
          <a:rect l="0" t="0" r="0" b="0"/>
          <a:pathLst>
            <a:path>
              <a:moveTo>
                <a:pt x="3341539" y="1814005"/>
              </a:moveTo>
              <a:arcTo wR="1673714" hR="1673714" stAng="288490" swAng="10662490"/>
            </a:path>
          </a:pathLst>
        </a:cu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5EF71-4F42-4C92-BD4D-D0E6672C76D4}">
      <dsp:nvSpPr>
        <dsp:cNvPr id="0" name=""/>
        <dsp:cNvSpPr/>
      </dsp:nvSpPr>
      <dsp:spPr>
        <a:xfrm>
          <a:off x="1041026" y="2538544"/>
          <a:ext cx="1214889" cy="758696"/>
        </a:xfrm>
        <a:prstGeom prst="roundRect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華康中圓體" pitchFamily="49" charset="-120"/>
              <a:ea typeface="華康中圓體" pitchFamily="49" charset="-120"/>
            </a:rPr>
            <a:t>教師</a:t>
          </a:r>
          <a:endParaRPr lang="zh-TW" altLang="en-US" sz="2900" kern="1200" dirty="0"/>
        </a:p>
      </dsp:txBody>
      <dsp:txXfrm>
        <a:off x="1078062" y="2575580"/>
        <a:ext cx="1140817" cy="684624"/>
      </dsp:txXfrm>
    </dsp:sp>
    <dsp:sp modelId="{BD3AFC17-76A2-4A95-BA2B-78D1DCD33A7A}">
      <dsp:nvSpPr>
        <dsp:cNvPr id="0" name=""/>
        <dsp:cNvSpPr/>
      </dsp:nvSpPr>
      <dsp:spPr>
        <a:xfrm>
          <a:off x="1431963" y="493837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52331" y="2023958"/>
              </a:moveTo>
              <a:arcTo wR="1616036" hR="1616036" stAng="9922750" swAng="4906812"/>
            </a:path>
          </a:pathLst>
        </a:custGeom>
        <a:noFill/>
        <a:ln w="25400" cap="flat" cmpd="sng" algn="ctr">
          <a:solidFill>
            <a:srgbClr val="990099">
              <a:alpha val="5000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3ED99AA-D6B9-4A61-BEA9-68AD4757AA71}" type="datetimeFigureOut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A42E7D7-8F20-49F2-B925-0938C3391E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7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132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0560" y="4716621"/>
            <a:ext cx="5438139" cy="4467542"/>
          </a:xfrm>
          <a:prstGeom prst="rect">
            <a:avLst/>
          </a:prstGeom>
        </p:spPr>
        <p:txBody>
          <a:bodyPr lIns="91361" tIns="91361" rIns="91361" bIns="91361" anchor="ctr" anchorCtr="0">
            <a:noAutofit/>
          </a:bodyPr>
          <a:lstStyle/>
          <a:p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0332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6182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2E7D7-8F20-49F2-B925-0938C3391ECD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21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3342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投影片編號版面配置區 6"/>
          <p:cNvSpPr txBox="1">
            <a:spLocks noGrp="1"/>
          </p:cNvSpPr>
          <p:nvPr/>
        </p:nvSpPr>
        <p:spPr bwMode="auto">
          <a:xfrm>
            <a:off x="3883852" y="8686288"/>
            <a:ext cx="2972548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9" tIns="45468" rIns="90929" bIns="45468" anchor="b"/>
          <a:lstStyle/>
          <a:p>
            <a:pPr algn="r" defTabSz="876118"/>
            <a:fld id="{92749114-B55A-49D3-A40E-54ABAD25430F}" type="slidenum">
              <a:rPr lang="zh-TW" altLang="en-US" sz="1200"/>
              <a:pPr algn="r" defTabSz="876118"/>
              <a:t>49</a:t>
            </a:fld>
            <a:endParaRPr lang="en-US" altLang="zh-TW" sz="1200"/>
          </a:p>
        </p:txBody>
      </p:sp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790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140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218BEF00-E5CA-402A-93C9-81B7A6331DBD}" type="slidenum">
              <a:rPr kumimoji="0" lang="zh-TW" altLang="en-US" sz="1200" b="0" smtClean="0">
                <a:solidFill>
                  <a:schemeClr val="tx1"/>
                </a:solidFill>
                <a:latin typeface="Arial" pitchFamily="34" charset="0"/>
              </a:rPr>
              <a:pPr/>
              <a:t>3</a:t>
            </a:fld>
            <a:endParaRPr kumimoji="0" lang="en-US" altLang="zh-TW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6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140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218BEF00-E5CA-402A-93C9-81B7A6331DBD}" type="slidenum">
              <a:rPr kumimoji="0" lang="zh-TW" altLang="en-US" sz="1200" b="0" smtClean="0">
                <a:solidFill>
                  <a:schemeClr val="tx1"/>
                </a:solidFill>
                <a:latin typeface="Arial" pitchFamily="34" charset="0"/>
              </a:rPr>
              <a:pPr/>
              <a:t>4</a:t>
            </a:fld>
            <a:endParaRPr kumimoji="0" lang="en-US" altLang="zh-TW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140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218BEF00-E5CA-402A-93C9-81B7A6331DBD}" type="slidenum">
              <a:rPr kumimoji="0" lang="zh-TW" altLang="en-US" sz="1200" b="0" smtClean="0">
                <a:solidFill>
                  <a:schemeClr val="tx1"/>
                </a:solidFill>
                <a:latin typeface="Arial" pitchFamily="34" charset="0"/>
              </a:rPr>
              <a:pPr/>
              <a:t>5</a:t>
            </a:fld>
            <a:endParaRPr kumimoji="0" lang="en-US" altLang="zh-TW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9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690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DC0994AF-1CF1-409A-A6D7-EF547F39ED5F}" type="slidenum">
              <a:rPr lang="zh-TW" altLang="en-US" smtClean="0"/>
              <a:pPr eaLnBrk="1" hangingPunct="1"/>
              <a:t>14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b="1">
                <a:latin typeface="Arial" pitchFamily="34" charset="0"/>
              </a:rPr>
              <a:t>（一）提升相關政策與制度之彈性</a:t>
            </a:r>
            <a:endParaRPr lang="zh-TW" altLang="en-US">
              <a:latin typeface="Arial" pitchFamily="34" charset="0"/>
            </a:endParaRPr>
          </a:p>
          <a:p>
            <a:r>
              <a:rPr lang="zh-TW" altLang="en-US">
                <a:latin typeface="Arial" pitchFamily="34" charset="0"/>
              </a:rPr>
              <a:t>增加現行教育學制之彈性規劃（如高中與高職互轉機制），調整與鬆綁課程結構，充實生涯輔導專業人力。</a:t>
            </a:r>
            <a:endParaRPr lang="zh-TW" altLang="en-US" b="1">
              <a:latin typeface="Arial" pitchFamily="34" charset="0"/>
            </a:endParaRPr>
          </a:p>
          <a:p>
            <a:r>
              <a:rPr lang="zh-TW" altLang="en-US" b="1">
                <a:latin typeface="Arial" pitchFamily="34" charset="0"/>
              </a:rPr>
              <a:t>（二）強化生涯發展教育，落實生涯輔導工作</a:t>
            </a:r>
            <a:endParaRPr lang="zh-TW" altLang="en-US">
              <a:latin typeface="Arial" pitchFamily="34" charset="0"/>
            </a:endParaRPr>
          </a:p>
          <a:p>
            <a:r>
              <a:rPr lang="zh-TW" altLang="en-US">
                <a:latin typeface="Arial" pitchFamily="34" charset="0"/>
              </a:rPr>
              <a:t>落實國中生涯發展教育課程及高中職（含五專前</a:t>
            </a:r>
            <a:r>
              <a:rPr lang="en-US" altLang="zh-TW">
                <a:latin typeface="Arial" pitchFamily="34" charset="0"/>
              </a:rPr>
              <a:t>3</a:t>
            </a:r>
            <a:r>
              <a:rPr lang="zh-TW" altLang="en-US">
                <a:latin typeface="Arial" pitchFamily="34" charset="0"/>
              </a:rPr>
              <a:t>年）生涯規劃課程；協助學生多元進路試探與輔導；建立畢業生進路追蹤與資料分析。</a:t>
            </a:r>
            <a:endParaRPr lang="zh-TW" altLang="en-US" b="1">
              <a:latin typeface="Arial" pitchFamily="34" charset="0"/>
            </a:endParaRPr>
          </a:p>
          <a:p>
            <a:r>
              <a:rPr lang="zh-TW" altLang="en-US" b="1">
                <a:latin typeface="Arial" pitchFamily="34" charset="0"/>
              </a:rPr>
              <a:t>（三）增益教育人員生涯輔導功能</a:t>
            </a:r>
            <a:endParaRPr lang="zh-TW" altLang="en-US">
              <a:latin typeface="Arial" pitchFamily="34" charset="0"/>
            </a:endParaRPr>
          </a:p>
          <a:p>
            <a:r>
              <a:rPr lang="zh-TW" altLang="en-US">
                <a:latin typeface="Arial" pitchFamily="34" charset="0"/>
              </a:rPr>
              <a:t>規劃輔導教師專業培訓，及一般教師進修；建構生涯輔導資訊總平臺；進行研究與發展（如修訂與開發相關測驗，青少年生涯性向發展階段分析）。</a:t>
            </a:r>
            <a:endParaRPr lang="zh-TW" altLang="en-US" b="1">
              <a:latin typeface="Arial" pitchFamily="34" charset="0"/>
            </a:endParaRPr>
          </a:p>
          <a:p>
            <a:r>
              <a:rPr lang="zh-TW" altLang="en-US" b="1">
                <a:latin typeface="Arial" pitchFamily="34" charset="0"/>
              </a:rPr>
              <a:t>（四）建立家長、社區、團體及企業參與管道</a:t>
            </a:r>
            <a:endParaRPr lang="zh-TW" altLang="en-US">
              <a:latin typeface="Arial" pitchFamily="34" charset="0"/>
            </a:endParaRPr>
          </a:p>
          <a:p>
            <a:r>
              <a:rPr lang="zh-TW" altLang="en-US">
                <a:latin typeface="Arial" pitchFamily="34" charset="0"/>
              </a:rPr>
              <a:t>鼓勵家長主動參與生涯輔導工作；推動社區、團體與學校互動機制。</a:t>
            </a:r>
            <a:endParaRPr lang="zh-TW" altLang="en-US" b="1">
              <a:latin typeface="Arial" pitchFamily="34" charset="0"/>
            </a:endParaRPr>
          </a:p>
          <a:p>
            <a:r>
              <a:rPr lang="zh-TW" altLang="en-US" b="1">
                <a:latin typeface="Arial" pitchFamily="34" charset="0"/>
              </a:rPr>
              <a:t>（五）國中落實適性輔導工作</a:t>
            </a:r>
            <a:endParaRPr lang="zh-TW" altLang="en-US">
              <a:latin typeface="Arial" pitchFamily="34" charset="0"/>
            </a:endParaRPr>
          </a:p>
          <a:p>
            <a:r>
              <a:rPr lang="zh-TW" altLang="en-US">
                <a:latin typeface="Arial" pitchFamily="34" charset="0"/>
              </a:rPr>
              <a:t>各國中透過生涯資訊提供、生涯發展教育、生涯團體諮商、生涯個別諮商等工作，落實推動學生適性輔導工作。 </a:t>
            </a:r>
          </a:p>
        </p:txBody>
      </p:sp>
      <p:sp>
        <p:nvSpPr>
          <p:cNvPr id="31748" name="日期版面配置區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3AAEEE-4195-476F-BC7F-C7692435CB48}" type="datetime1">
              <a:rPr lang="zh-TW" altLang="en-US" smtClean="0"/>
              <a:pPr/>
              <a:t>2020/9/18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2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354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91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193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27310EE9-B24C-4B80-B9E2-86D9364AF483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AD7EEC9-E96D-462F-B5B7-1BDA379A2978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113445D-DAEF-464D-8AE8-582A2F103B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66E71CC-68AE-4A73-B5AE-5F1794C66DDD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056C2DE-BADD-40EC-A04E-60753DE6FC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6475F95-B482-4F4B-ACDD-E974FFCF4AAF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8A7E401-65F6-45FB-BE67-99A4FD98B8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42914" y="103189"/>
            <a:ext cx="8243887" cy="5953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47A4149-B8D2-4F8F-839C-1FFCB24E9183}" type="datetime1">
              <a:rPr lang="zh-TW" altLang="en-US"/>
              <a:pPr>
                <a:defRPr/>
              </a:pPr>
              <a:t>2020/9/18</a:t>
            </a:fld>
            <a:endParaRPr lang="en-US" altLang="zh-TW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036F3F3-4A48-4947-8A54-F5619DAE86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6997672-995E-4221-A8CA-F6C0585209EA}" type="datetime1">
              <a:rPr lang="ja-JP" altLang="en-US"/>
              <a:pPr>
                <a:defRPr/>
              </a:pPr>
              <a:t>2020/9/18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5617F56-4014-401D-BFFE-39E7848FA18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C86A8A5-16F6-4768-8D08-8956935EDB66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FF66E1F-B540-49BA-8602-374FC9536E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ECA1-95C0-44CB-842E-F061E69540A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9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5AC3-2C62-4E71-BB03-6DDD8E124404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4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EB06-8050-4B7B-8CCF-D55BD0A8AB9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60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15C5-0A6D-49CA-8D50-1AD46AD2D89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3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buFontTx/>
              <a:buBlip>
                <a:blip r:embed="rId3"/>
              </a:buBlip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68F6F67-C47A-4ADB-BDF6-0C602758DED3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1D7B-18DB-4940-B77F-12D96E01D4C9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8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985E-A8B8-400E-846F-673D4277BD1C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02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3253-C190-4DB4-8E46-11274CFEADF7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6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3110-7DB5-4BAD-984A-0E2C3AE1D15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3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A7E3-A137-4B46-9737-602AA58BE6FE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33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4E31-8981-4986-8093-76A6BFE5F658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20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3B6C-2F8C-45F4-8D54-521C1D334185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13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1E27F88-FDDE-4B55-A3F2-6E6AC091C1FE}" type="datetime1">
              <a:rPr lang="en-US" altLang="zh-TW"/>
              <a:pPr>
                <a:defRPr/>
              </a:pPr>
              <a:t>9/18/2020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9FEA-CC31-4B1D-AAC0-A82757ED72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347912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2E91-8BDA-426E-A4D4-2DE617E161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724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2DBA50C-4C4A-4149-B64B-AF7B55706671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9A633DD-C35F-46E1-A101-1D235F7C6A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0200F08-3290-490A-BEDA-3BE05ACA93E6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35B6818-9C3D-4029-A87A-E58B743D8A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85DDD3A-C82B-4F79-BD29-447C15D21D0E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9ABF033-6684-4157-A291-25FF50D32C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DC0F84E-C0E7-45D5-9DE0-82EBF7819CF4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A3FB60D-A506-4523-9CE0-0E25D5395A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F0921C4-103C-40F7-A3C9-1EF4424A57F6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C21FB3A-5A98-4FF4-A2F9-17F5D5873C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C5B3F2B-4E4E-460C-81AA-5032A840A11B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0A384B9-C9F8-4954-9825-9BF8EB1547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3D5632B-9016-401C-868C-4A9E18B4335B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82DADE6-2FA6-44BB-88B6-4FF5A4948F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EC82C0-F837-4926-92E8-C9DE32A3DF93}" type="datetime1">
              <a:rPr lang="zh-TW" altLang="en-US"/>
              <a:pPr>
                <a:defRPr/>
              </a:pPr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FC70E2-D116-4D86-AE34-2782682689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F6D150-190A-4A3C-9CBA-92BAB2B62324}" type="slidenum">
              <a:rPr lang="en-US" altLang="zh-TW">
                <a:solidFill>
                  <a:prstClr val="black">
                    <a:tint val="75000"/>
                  </a:prstClr>
                </a:solidFill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  <a:ea typeface="新細明體" pitchFamily="18" charset="-120"/>
            </a:endParaRPr>
          </a:p>
        </p:txBody>
      </p:sp>
      <p:pic>
        <p:nvPicPr>
          <p:cNvPr id="1031" name="Picture 7" descr="圖片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2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jpeg"/><Relationship Id="rId4" Type="http://schemas.openxmlformats.org/officeDocument/2006/relationships/image" Target="../media/image3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標題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824536" cy="648072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標楷體"/>
              </a:rPr>
              <a:t>北投國中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標楷體"/>
              </a:rPr>
              <a:t>108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標楷體"/>
              </a:rPr>
              <a:t>學度第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標楷體"/>
              </a:rPr>
              <a:t>1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標楷體"/>
              </a:rPr>
              <a:t>學期</a:t>
            </a: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31540" y="138286"/>
            <a:ext cx="1656184" cy="1632967"/>
            <a:chOff x="323528" y="118777"/>
            <a:chExt cx="1656184" cy="163296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96" r="14968" b="51295"/>
            <a:stretch/>
          </p:blipFill>
          <p:spPr>
            <a:xfrm>
              <a:off x="323528" y="118777"/>
              <a:ext cx="1656184" cy="1582031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15616" y="1382412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  <p:sp>
        <p:nvSpPr>
          <p:cNvPr id="3" name="標題 1"/>
          <p:cNvSpPr txBox="1">
            <a:spLocks/>
          </p:cNvSpPr>
          <p:nvPr/>
        </p:nvSpPr>
        <p:spPr bwMode="auto">
          <a:xfrm>
            <a:off x="1259632" y="908720"/>
            <a:ext cx="7200800" cy="168604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br>
              <a:rPr kumimoji="0"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4800" b="1" i="1" dirty="0">
                <a:solidFill>
                  <a:srgbClr val="FF33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親師攜手 成就每個孩子</a:t>
            </a:r>
          </a:p>
          <a:p>
            <a:r>
              <a:rPr kumimoji="0" lang="en-US" altLang="zh-TW" b="1" i="1" dirty="0">
                <a:solidFill>
                  <a:srgbClr val="0099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kumimoji="0" lang="zh-TW" altLang="en-US" b="1" i="1" dirty="0">
                <a:solidFill>
                  <a:srgbClr val="0099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kumimoji="0" lang="zh-TW" altLang="en-US" sz="4200" b="1" i="1" dirty="0">
                <a:solidFill>
                  <a:srgbClr val="0099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學校日校務工作說明會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27628"/>
              </p:ext>
            </p:extLst>
          </p:nvPr>
        </p:nvGraphicFramePr>
        <p:xfrm>
          <a:off x="1979712" y="3284983"/>
          <a:ext cx="5616624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21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校長辦學理念說明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1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+mn-cs"/>
                        </a:rPr>
                        <a:t>家長會長報告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1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+mn-cs"/>
                        </a:rPr>
                        <a:t>各處室業務報告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0968" y="1484784"/>
            <a:ext cx="73449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在教育部課程以外，開設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營隊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多元能力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課程，辦理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參觀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交流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技藝教育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職業輔導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營等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每學年度增加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學習機會超過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1612" y="790029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持續提供豐富多元學習機會</a:t>
            </a:r>
            <a:br>
              <a:rPr lang="zh-TW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746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1767"/>
            <a:ext cx="8229600" cy="1143000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升學進路輔導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是國中的基本使命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buNone/>
            </a:pP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教師、家長建立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共識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、討論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作法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拔尖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固本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扶弱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，是要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行行出狀元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偶像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？在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校的父母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親子共學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比馬龍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效應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42900">
              <a:buFont typeface="Wingdings" panose="05000000000000000000" pitchFamily="2" charset="2"/>
              <a:buChar char="l"/>
            </a:pP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859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學生照顧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品格、教養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是關鍵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專長生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柔、足、壘、棒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635000" lvl="1" indent="0"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紮根、向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5000" lvl="1" indent="0"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感情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、好好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相處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、互相幫忙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弱勢生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5000" lvl="1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安心就學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5000" lvl="1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進路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職涯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孩子們！要追求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幸福！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615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激勵學生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肯定孩子在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不同領域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抓住機會就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公開表揚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的行為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不要吝惜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掌聲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一群得到一百多支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嘉獎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跟自己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，得獎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海報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獎狀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獎牌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獎盃合照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，貼上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、學校網站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賞識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的話語、獎助學金、小獎品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266672" y="578577"/>
            <a:ext cx="25463376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700">
                <a:latin typeface="Arial" panose="020B0604020202020204" pitchFamily="34" charset="0"/>
                <a:cs typeface="Arial" panose="020B0604020202020204" pitchFamily="34" charset="0"/>
              </a:rPr>
              <a:t>臺北市立忠孝國中107學年度招生規畫</a:t>
            </a:r>
            <a:endParaRPr lang="zh-TW" altLang="zh-TW" sz="27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sz="27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7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5536" y="836712"/>
            <a:ext cx="8064896" cy="57743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學校在做的</a:t>
            </a:r>
          </a:p>
        </p:txBody>
      </p:sp>
    </p:spTree>
    <p:extLst>
      <p:ext uri="{BB962C8B-B14F-4D97-AF65-F5344CB8AC3E}">
        <p14:creationId xmlns:p14="http://schemas.microsoft.com/office/powerpoint/2010/main" val="197051608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 flipV="1">
            <a:off x="323528" y="2215712"/>
            <a:ext cx="8640960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>
                  <a:alpha val="30000"/>
                </a:srgbClr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174" y="460744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您對孩子的瞭解有多少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形圖說文字 5"/>
          <p:cNvSpPr/>
          <p:nvPr/>
        </p:nvSpPr>
        <p:spPr bwMode="auto">
          <a:xfrm>
            <a:off x="0" y="1564513"/>
            <a:ext cx="2159000" cy="2863850"/>
          </a:xfrm>
          <a:prstGeom prst="wedgeEllipseCallout">
            <a:avLst>
              <a:gd name="adj1" fmla="val -11475"/>
              <a:gd name="adj2" fmla="val 63013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這些可能都跟孩子未來適性的生涯選擇有關</a:t>
            </a:r>
          </a:p>
        </p:txBody>
      </p:sp>
      <p:pic>
        <p:nvPicPr>
          <p:cNvPr id="44039" name="圖片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688" y="4652963"/>
            <a:ext cx="11636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13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031"/>
            <a:ext cx="925252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幫助孩子適性發展，您需要知道的事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739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A5CC1F-4C5E-4CFB-830D-C738A8821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AA5CC1F-4C5E-4CFB-830D-C738A8821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5A777C-2F01-45B0-93CA-40F7D103E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75A777C-2F01-45B0-93CA-40F7D103E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2520280"/>
          </a:xfrm>
        </p:spPr>
        <p:txBody>
          <a:bodyPr/>
          <a:lstStyle/>
          <a:p>
            <a:r>
              <a:rPr lang="zh-TW" altLang="en-US" sz="5400" b="1" dirty="0">
                <a:solidFill>
                  <a:srgbClr val="0053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父親、母親、老師</a:t>
            </a:r>
            <a:br>
              <a:rPr lang="en-US" altLang="zh-TW" sz="5400" b="1" dirty="0">
                <a:solidFill>
                  <a:srgbClr val="0053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rgbClr val="0053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那是天下最尊貴的稱呼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5513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392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627313" y="3933825"/>
            <a:ext cx="51117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en-US" altLang="zh-TW" sz="2800" b="1">
              <a:solidFill>
                <a:srgbClr val="99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2007">
            <a:off x="730250" y="1049338"/>
            <a:ext cx="30845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491880" y="2564904"/>
            <a:ext cx="55340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家長會長報告</a:t>
            </a:r>
            <a:endParaRPr lang="en-US" altLang="zh-TW" sz="6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1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392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627313" y="3933825"/>
            <a:ext cx="51117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en-US" altLang="zh-TW" sz="2800" b="1">
              <a:solidFill>
                <a:srgbClr val="99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2007">
            <a:off x="730250" y="1049338"/>
            <a:ext cx="30845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491880" y="2564904"/>
            <a:ext cx="55340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教務處報告</a:t>
            </a:r>
            <a:endParaRPr lang="en-US" altLang="zh-TW" sz="6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35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392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627313" y="3933825"/>
            <a:ext cx="51117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en-US" altLang="zh-TW" sz="2800" b="1">
              <a:solidFill>
                <a:srgbClr val="99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2007">
            <a:off x="730250" y="1049338"/>
            <a:ext cx="30845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491880" y="2564904"/>
            <a:ext cx="55340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校長辦學理念說明</a:t>
            </a:r>
            <a:endParaRPr lang="en-US" altLang="zh-TW" sz="6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29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77240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八、九年級以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7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大學習領域、彈性學習節數分配如下：</a:t>
            </a:r>
            <a:b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一、 學習領域：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1.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語文領域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含國語文、英語</a:t>
            </a:r>
            <a:b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2.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數學領域。</a:t>
            </a:r>
            <a:b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3.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健康與體育領域──含健康教育、體育。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4.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社會領域──含歷史、地理、公民。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5.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藝術與人文領域──含視覺藝術、音樂、表演藝術。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6. 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自然與生活科技領域──含生物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七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；理化、地科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八、</a:t>
            </a:r>
            <a:b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九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、生活科技與資訊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七、八、九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7. 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綜合活動領域──含家政、輔導、童軍。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二、 彈性節數（</a:t>
            </a:r>
            <a:r>
              <a:rPr lang="en-US" altLang="zh-TW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6</a:t>
            </a: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節）：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以四大主題進行教學。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1. 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科學教育：自然探密、電腦。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2. 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語文教育：百本名著選讀、閱讀寫作、語文表達。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3. 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國際觀：探索世界。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4. 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團體活動：班週會、分組活動。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endParaRPr lang="zh-TW" altLang="en-US" sz="2400" dirty="0">
              <a:solidFill>
                <a:schemeClr val="tx1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6400800" cy="72151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九年一貫課程</a:t>
            </a:r>
          </a:p>
        </p:txBody>
      </p:sp>
    </p:spTree>
    <p:extLst>
      <p:ext uri="{BB962C8B-B14F-4D97-AF65-F5344CB8AC3E}">
        <p14:creationId xmlns:p14="http://schemas.microsoft.com/office/powerpoint/2010/main" val="3300244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6696744" cy="504056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七年級：</a:t>
            </a:r>
            <a:b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一、部訂課程</a:t>
            </a:r>
            <a:r>
              <a:rPr lang="en-US" altLang="zh-TW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領域學習課程</a:t>
            </a:r>
            <a:r>
              <a:rPr lang="en-US" altLang="zh-TW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：</a:t>
            </a:r>
            <a:r>
              <a:rPr lang="en-US" altLang="zh-TW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29</a:t>
            </a: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節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1.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語文領域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含國語文、英語文</a:t>
            </a:r>
            <a:b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2.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數學領域。</a:t>
            </a:r>
            <a:b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3.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健康與體育領域──含健康教育、體育。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4.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社會領域──含歷史、地理、公民。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5.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藝術領域──含視覺藝術、音樂、表演藝術。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6.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自然科學領域──含生物、理化、 地球科學。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7.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綜合活動領域──含家政、輔導、童軍。</a:t>
            </a:r>
            <a:b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8.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科技領域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資訊科技、生活科技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二、校定課程</a:t>
            </a:r>
            <a:r>
              <a:rPr lang="en-US" altLang="zh-TW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彈性學習課程</a:t>
            </a:r>
            <a:r>
              <a:rPr lang="en-US" altLang="zh-TW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：</a:t>
            </a:r>
            <a:r>
              <a:rPr lang="en-US" altLang="zh-TW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6</a:t>
            </a:r>
            <a:r>
              <a:rPr lang="zh-TW" altLang="en-US" sz="2400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節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1. 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閱讀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悅讀親鄉土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2.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北投文化守護者  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3. 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我是樹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4. 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班週會 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5.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社團活動   </a:t>
            </a:r>
            <a:r>
              <a:rPr lang="en-US" altLang="zh-TW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6.</a:t>
            </a:r>
            <a: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自主學習</a:t>
            </a:r>
            <a:br>
              <a:rPr lang="zh-TW" altLang="en-US" sz="24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endParaRPr lang="zh-TW" altLang="en-US" sz="2400" dirty="0">
              <a:solidFill>
                <a:schemeClr val="tx1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35696" y="332656"/>
            <a:ext cx="6400800" cy="1052736"/>
          </a:xfrm>
        </p:spPr>
        <p:txBody>
          <a:bodyPr>
            <a:normAutofit fontScale="92500" lnSpcReduction="20000"/>
          </a:bodyPr>
          <a:lstStyle/>
          <a:p>
            <a:endParaRPr lang="en-US" altLang="zh-TW" dirty="0"/>
          </a:p>
          <a:p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年國民基本教育課程綱要</a:t>
            </a:r>
          </a:p>
        </p:txBody>
      </p:sp>
    </p:spTree>
    <p:extLst>
      <p:ext uri="{BB962C8B-B14F-4D97-AF65-F5344CB8AC3E}">
        <p14:creationId xmlns:p14="http://schemas.microsoft.com/office/powerpoint/2010/main" val="1456563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/>
          <p:cNvSpPr txBox="1">
            <a:spLocks/>
          </p:cNvSpPr>
          <p:nvPr/>
        </p:nvSpPr>
        <p:spPr>
          <a:xfrm>
            <a:off x="1187624" y="1412776"/>
            <a:ext cx="6040760" cy="230425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zh-TW" alt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</a:t>
            </a:r>
            <a:r>
              <a:rPr kumimoji="0" lang="en-US" altLang="zh-TW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8</a:t>
            </a:r>
            <a:r>
              <a:rPr kumimoji="0" lang="zh-TW" alt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節課後學習輔導</a:t>
            </a:r>
            <a:endParaRPr kumimoji="0" lang="en-US" altLang="zh-TW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altLang="zh-TW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altLang="zh-TW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</a:t>
            </a: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年級</a:t>
            </a:r>
            <a:r>
              <a:rPr kumimoji="0" lang="en-US" altLang="zh-TW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:9/9</a:t>
            </a: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開始上課</a:t>
            </a:r>
            <a:endParaRPr kumimoji="0" lang="en-US" altLang="zh-TW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altLang="zh-TW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7.8</a:t>
            </a: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年級</a:t>
            </a:r>
            <a:r>
              <a:rPr kumimoji="0" lang="en-US" altLang="zh-TW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:9/16</a:t>
            </a: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開始上課</a:t>
            </a:r>
            <a:endParaRPr kumimoji="0" lang="en-US" altLang="zh-TW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鼓勵學生們踴躍參加，未能參加者除有特殊原因，皆需留校參加課後自習，完成作業再回家</a:t>
            </a:r>
            <a:r>
              <a:rPr kumimoji="0" lang="zh-TW" altLang="zh-TW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TW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zh-TW" alt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4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43608" y="1052736"/>
            <a:ext cx="7848872" cy="5400600"/>
          </a:xfrm>
        </p:spPr>
        <p:txBody>
          <a:bodyPr>
            <a:no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en-US" altLang="zh-TW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一、作業抽查：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年級暑假作業。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 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週－英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作業。</a:t>
            </a:r>
          </a:p>
          <a:p>
            <a:pPr>
              <a:spcBef>
                <a:spcPts val="0"/>
              </a:spcBef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週－數學作業</a:t>
            </a:r>
          </a:p>
          <a:p>
            <a:pPr>
              <a:spcBef>
                <a:spcPts val="0"/>
              </a:spcBef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週－自然作業。</a:t>
            </a:r>
          </a:p>
          <a:p>
            <a:pPr>
              <a:spcBef>
                <a:spcPts val="0"/>
              </a:spcBef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週－國文領域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作文作業</a:t>
            </a:r>
            <a:endParaRPr lang="zh-TW" altLang="zh-TW" sz="18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0">
              <a:spcAft>
                <a:spcPts val="0"/>
              </a:spcAft>
              <a:buNone/>
            </a:pPr>
            <a:r>
              <a:rPr lang="en-US" altLang="zh-TW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二、段考日程：</a:t>
            </a:r>
          </a:p>
          <a:p>
            <a:pPr lvl="0">
              <a:spcBef>
                <a:spcPts val="0"/>
              </a:spcBef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七、八、九年級第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次段考－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lvl="0">
              <a:spcBef>
                <a:spcPts val="0"/>
              </a:spcBef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七、八、九年級第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次段考－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lvl="0">
              <a:spcBef>
                <a:spcPts val="0"/>
              </a:spcBef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七、八、九年級第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次段考－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indent="0">
              <a:spcAft>
                <a:spcPts val="0"/>
              </a:spcAft>
              <a:buNone/>
            </a:pPr>
            <a:endParaRPr lang="zh-TW" altLang="zh-TW" kern="1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52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43608" y="620688"/>
            <a:ext cx="7848872" cy="5400600"/>
          </a:xfrm>
        </p:spPr>
        <p:txBody>
          <a:bodyPr>
            <a:no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en-US" altLang="zh-TW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TW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0">
              <a:spcAft>
                <a:spcPts val="0"/>
              </a:spcAft>
              <a:buNone/>
            </a:pPr>
            <a:r>
              <a:rPr lang="zh-TW" altLang="zh-TW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三、九年級教育會考模擬測驗日程：</a:t>
            </a:r>
            <a:endParaRPr lang="en-US" altLang="zh-TW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次模擬考－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9/03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〜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9/04</a:t>
            </a:r>
            <a:endParaRPr lang="zh-TW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次模擬考－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12/26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〜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12/27</a:t>
            </a:r>
            <a:endParaRPr lang="zh-TW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228600">
              <a:spcAft>
                <a:spcPts val="0"/>
              </a:spcAft>
            </a:pPr>
            <a:endParaRPr lang="zh-TW" altLang="zh-TW" kern="1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3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7340" y="2492896"/>
            <a:ext cx="7149480" cy="1143000"/>
          </a:xfrm>
        </p:spPr>
        <p:txBody>
          <a:bodyPr>
            <a:noAutofit/>
          </a:bodyPr>
          <a:lstStyle/>
          <a:p>
            <a:pPr lvl="0" algn="l"/>
            <a:b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週－七年級圖書館導覽。</a:t>
            </a:r>
            <a:b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週－圖書借閱競賽。</a:t>
            </a:r>
            <a:b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週－校內科展報名。</a:t>
            </a:r>
            <a:b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週－國語文競賽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週－七年級查資料競賽。</a:t>
            </a:r>
            <a:b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週截止－每月一書海報設計競賽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八年級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週－國語文競賽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週－社會知識大競賽。</a:t>
            </a:r>
            <a:b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 txBox="1">
            <a:spLocks/>
          </p:cNvSpPr>
          <p:nvPr/>
        </p:nvSpPr>
        <p:spPr bwMode="auto">
          <a:xfrm>
            <a:off x="2123728" y="620688"/>
            <a:ext cx="553670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en-US" altLang="zh-TW" dirty="0"/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學藝競賽</a:t>
            </a:r>
            <a:endParaRPr kumimoji="0"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649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392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627313" y="3933825"/>
            <a:ext cx="51117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en-US" altLang="zh-TW" sz="2800" b="1">
              <a:solidFill>
                <a:srgbClr val="99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2007">
            <a:off x="730250" y="1049338"/>
            <a:ext cx="30845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491880" y="2564904"/>
            <a:ext cx="55340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學務處報告</a:t>
            </a:r>
            <a:endParaRPr lang="en-US" altLang="zh-TW" sz="6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1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75721" y="332656"/>
            <a:ext cx="7343100" cy="144016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zh-CN" altLang="en-US" sz="44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50" normalizeH="0" baseline="0" noProof="0" dirty="0">
                <a:ln w="12700">
                  <a:noFill/>
                  <a:prstDash val="solid"/>
                </a:ln>
                <a:solidFill>
                  <a:srgbClr val="33CC33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Calibri"/>
                <a:ea typeface="新細明體" panose="02020500000000000000" pitchFamily="18" charset="-120"/>
                <a:cs typeface="+mj-cs"/>
              </a:rPr>
              <a:t>北投國中學務處團隊</a:t>
            </a:r>
          </a:p>
        </p:txBody>
      </p:sp>
      <p:pic>
        <p:nvPicPr>
          <p:cNvPr id="5" name="Picture 2" descr="G:\107-1學務處資料\107-1學務處活動照片\學務處團照\學務處處室團照\北投學務處室團照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200000" cy="480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283968" y="5171008"/>
            <a:ext cx="4766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ley Hand ITC" panose="03070402050302030203" pitchFamily="66" charset="0"/>
                <a:ea typeface="新細明體" charset="-120"/>
                <a:cs typeface="+mn-cs"/>
              </a:rPr>
              <a:t>I</a:t>
            </a:r>
            <a:r>
              <a:rPr kumimoji="1" lang="zh-TW" altLang="en-US" sz="8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ley Hand ITC" panose="03070402050302030203" pitchFamily="66" charset="0"/>
                <a:ea typeface="新細明體" charset="-120"/>
                <a:cs typeface="+mn-cs"/>
              </a:rPr>
              <a:t>  </a:t>
            </a:r>
            <a:r>
              <a:rPr kumimoji="1" lang="en-US" altLang="zh-TW" sz="8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ley Hand ITC" panose="03070402050302030203" pitchFamily="66" charset="0"/>
                <a:ea typeface="新細明體" charset="-120"/>
                <a:cs typeface="+mn-cs"/>
              </a:rPr>
              <a:t>see  you</a:t>
            </a:r>
            <a:endParaRPr kumimoji="1" lang="zh-TW" altLang="en-US" sz="88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radley Hand ITC" panose="03070402050302030203" pitchFamily="66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pPr algn="ctr"/>
            <a:r>
              <a:rPr lang="zh-TW" altLang="en-US" b="1" dirty="0"/>
              <a:t>學務處團隊成員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-540568" y="1484784"/>
          <a:ext cx="101531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9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/>
          </p:nvPr>
        </p:nvGraphicFramePr>
        <p:xfrm>
          <a:off x="1403648" y="332656"/>
          <a:ext cx="835292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5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6806" y="646128"/>
            <a:ext cx="8229600" cy="85339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kumimoji="1"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圖書館裡的寶石</a:t>
            </a:r>
            <a:r>
              <a:rPr kumimoji="1" lang="en-US" altLang="zh-TW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1"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藏書票製作</a:t>
            </a:r>
          </a:p>
        </p:txBody>
      </p:sp>
      <p:sp>
        <p:nvSpPr>
          <p:cNvPr id="9318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5F4DE2EB-4F59-4921-B238-FF837C3D775C}" type="slidenum">
              <a:rPr kumimoji="0" lang="en-US" altLang="zh-TW" sz="1200" smtClean="0">
                <a:solidFill>
                  <a:srgbClr val="0C3226"/>
                </a:solidFill>
                <a:latin typeface="Arial" pitchFamily="34" charset="0"/>
                <a:ea typeface="標楷體" pitchFamily="65" charset="-120"/>
              </a:rPr>
              <a:pPr/>
              <a:t>3</a:t>
            </a:fld>
            <a:endParaRPr kumimoji="0" lang="en-US" altLang="zh-TW" sz="1200">
              <a:solidFill>
                <a:srgbClr val="0C3226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93192" name="文字方塊 13"/>
          <p:cNvSpPr txBox="1">
            <a:spLocks noChangeArrowheads="1"/>
          </p:cNvSpPr>
          <p:nvPr/>
        </p:nvSpPr>
        <p:spPr bwMode="auto">
          <a:xfrm>
            <a:off x="2171700" y="81121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1625097"/>
            <a:ext cx="8424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2017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「綠建築中的紙蝴蝶」、「世大運之楓」</a:t>
            </a:r>
            <a:endParaRPr lang="en-US" altLang="zh-TW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2018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波蘭第十七屆兒童暨青少年國際藏書票 </a:t>
            </a:r>
            <a:endParaRPr lang="en-US" altLang="zh-TW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 雙年展比賽第</a:t>
            </a:r>
            <a:r>
              <a:rPr lang="en-US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名</a:t>
            </a:r>
            <a:endParaRPr lang="en-US" altLang="zh-TW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2018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塞爾維亞國際藏書票競賽優勝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01" y="4293096"/>
            <a:ext cx="1869671" cy="249289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93096"/>
            <a:ext cx="3033721" cy="2492896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77" y="4293096"/>
            <a:ext cx="1869671" cy="249289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25" y="4293096"/>
            <a:ext cx="1869671" cy="24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4319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err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學務處</a:t>
            </a:r>
            <a:r>
              <a:rPr lang="en-US" sz="4800" b="1" i="0" u="none" strike="noStrike" cap="none" baseline="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—</a:t>
            </a:r>
            <a:r>
              <a:rPr lang="en-US" sz="4800" b="1" i="0" u="none" strike="noStrike" cap="none" baseline="0" dirty="0" err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宣導事項</a:t>
            </a:r>
            <a:endParaRPr lang="en-US" sz="4800" b="1" i="0" u="none" strike="noStrike" cap="none" baseline="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11560" y="1444104"/>
            <a:ext cx="8218487" cy="5070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0" indent="-609600" eaLnBrk="1" hangingPunct="1">
              <a:buFontTx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1.</a:t>
            </a:r>
            <a:r>
              <a:rPr lang="zh-TW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學生攜帶手機，依「臺北市立北投國</a:t>
            </a:r>
            <a:r>
              <a:rPr lang="zh-TW" altLang="en-US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民</a:t>
            </a:r>
            <a:r>
              <a:rPr lang="zh-TW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中學學生手機使用管理辦法」提出申請。</a:t>
            </a:r>
            <a:endParaRPr lang="en-US" altLang="zh-TW" sz="3200" b="1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indent="-609600" algn="just" eaLnBrk="1" hangingPunct="1"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■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每學期開學後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第一週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統一申請，如學期中另有需求，可新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000" indent="-609600" algn="just" eaLnBrk="1" hangingPunct="1"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增申請。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000" indent="-609600" algn="just" eaLnBrk="1" hangingPunct="1"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■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使用時間限於上學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進入校門前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及放學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離開校門後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使用，嚴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000" indent="-609600" algn="just" eaLnBrk="1" hangingPunct="1"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禁在校期間使用。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342900">
              <a:spcBef>
                <a:spcPts val="560"/>
              </a:spcBef>
              <a:buSzPct val="25000"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■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手機由學務處或導師於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早自習後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統一清點保管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手機盒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342900">
              <a:spcBef>
                <a:spcPts val="560"/>
              </a:spcBef>
              <a:buSzPct val="25000"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■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手機若未依規定交付保管，於上學期間開機使用或發出聲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342900">
              <a:spcBef>
                <a:spcPts val="560"/>
              </a:spcBef>
              <a:buSzPct val="25000"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響，經查獲，初犯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由學務處保管至下次段考後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發還（如時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342900">
              <a:spcBef>
                <a:spcPts val="560"/>
              </a:spcBef>
              <a:buSzPct val="25000"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間有爭議由生教組告知保管時間），累犯者依校規處分並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342900">
              <a:spcBef>
                <a:spcPts val="560"/>
              </a:spcBef>
              <a:buSzPct val="25000"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由學務處保管至期末發還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。考試時間違反規定，另依情節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342900">
              <a:spcBef>
                <a:spcPts val="560"/>
              </a:spcBef>
              <a:buSzPct val="25000"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加以違反考場規定論處。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342900">
              <a:spcBef>
                <a:spcPts val="560"/>
              </a:spcBef>
              <a:buSzPct val="25000"/>
              <a:buNone/>
            </a:pPr>
            <a:endParaRPr sz="2800" b="0" i="0" strike="noStrike" cap="none" baseline="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1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 typeface="Arial"/>
                <a:buNone/>
                <a:tabLst/>
                <a:defRPr/>
              </a:pPr>
              <a:t>30</a:t>
            </a:fld>
            <a:endParaRPr kumimoji="1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0404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3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  <p:bldP spid="3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err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學務處</a:t>
            </a:r>
            <a:r>
              <a:rPr lang="en-US" sz="4800" b="1" i="0" u="none" strike="noStrike" cap="none" baseline="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—</a:t>
            </a:r>
            <a:r>
              <a:rPr lang="en-US" sz="4800" b="1" i="0" u="none" strike="noStrike" cap="none" baseline="0" dirty="0" err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宣導事項</a:t>
            </a:r>
            <a:endParaRPr lang="en-US" sz="4800" b="1" i="0" u="none" strike="noStrike" cap="none" baseline="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sp>
        <p:nvSpPr>
          <p:cNvPr id="5" name="Shape 367"/>
          <p:cNvSpPr txBox="1">
            <a:spLocks/>
          </p:cNvSpPr>
          <p:nvPr/>
        </p:nvSpPr>
        <p:spPr bwMode="auto">
          <a:xfrm>
            <a:off x="621904" y="1700808"/>
            <a:ext cx="80648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Arial"/>
              </a:rPr>
              <a:t>2.</a:t>
            </a:r>
            <a:r>
              <a:rPr kumimoji="0" lang="zh-TW" alt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標楷體" panose="03000509000000000000" pitchFamily="65" charset="-120"/>
                <a:cs typeface="Times New Roman" panose="02020603050405020304" pitchFamily="18" charset="0"/>
              </a:rPr>
              <a:t>臺北市立北投國民中學學生服裝儀容規定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■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白色為主運動鞋，白色鞋帶，白色襪子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襪子長度需</a:t>
            </a:r>
            <a:r>
              <a:rPr kumimoji="1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高過</a:t>
            </a:r>
            <a:endParaRPr kumimoji="1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</a:t>
            </a:r>
            <a:r>
              <a:rPr kumimoji="1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全部鞋緣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00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■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冬季制服：素面黑色皮鞋，不奇形怪狀，可選擇軟皮或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00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皮鞋式樣之</a:t>
            </a:r>
            <a:r>
              <a:rPr kumimoji="1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黑色休閒鞋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1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黑色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包含鞋帶、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LOGO)</a:t>
            </a:r>
            <a:r>
              <a:rPr kumimoji="1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運動鞋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00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穿著皮鞋時可穿著</a:t>
            </a:r>
            <a:r>
              <a:rPr kumimoji="1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黑襪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00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■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髮式：</a:t>
            </a:r>
            <a:r>
              <a:rPr kumimoji="1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不染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、不燙、不噴抹髮膠，不過度造型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如鏤刻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00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髮長及肩需</a:t>
            </a:r>
            <a:r>
              <a:rPr kumimoji="1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束髮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00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■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不可穿耳洞、戴耳環、戒指、項鍊，違者沒收並請家長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00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</a:t>
            </a:r>
            <a:r>
              <a:rPr kumimoji="1" lang="zh-TW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領回。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0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 typeface="Arial"/>
                <a:buNone/>
                <a:tabLst/>
                <a:defRPr/>
              </a:pPr>
              <a:t>32</a:t>
            </a:fld>
            <a:endParaRPr kumimoji="1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err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學務處</a:t>
            </a:r>
            <a:r>
              <a:rPr lang="en-US" sz="4800" b="1" i="0" u="none" strike="noStrike" cap="none" baseline="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—</a:t>
            </a:r>
            <a:r>
              <a:rPr lang="en-US" sz="4800" b="1" i="0" u="none" strike="noStrike" cap="none" baseline="0" dirty="0" err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宣導事項</a:t>
            </a:r>
            <a:endParaRPr lang="en-US" sz="4800" b="1" i="0" u="none" strike="noStrike" cap="none" baseline="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sp>
        <p:nvSpPr>
          <p:cNvPr id="6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424936" cy="5069160"/>
          </a:xfrm>
        </p:spPr>
        <p:txBody>
          <a:bodyPr/>
          <a:lstStyle/>
          <a:p>
            <a:pPr marL="203200" indent="0"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北投國中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學生請假及出缺勤管理實施要點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請假同學至學務處領取個人請假卡。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請假同學填妥請假假別、日期與時間。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請家長於請假卡上簽名。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請導師於請假卡上簽名。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完成家長及導師簽名後，至學務處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生教組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簽章。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完成請假手續後，請假卡送交學務處各年級負責老師辦理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銷假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r>
              <a:rPr lang="zh-TW" altLang="en-US" sz="2000" dirty="0"/>
              <a:t>      </a:t>
            </a:r>
            <a:r>
              <a:rPr lang="zh-TW" altLang="en-US" sz="2000" dirty="0">
                <a:latin typeface="新細明體"/>
                <a:ea typeface="新細明體"/>
              </a:rPr>
              <a:t>◎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學務主任簽章【請假日數達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三日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以上者】。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000" dirty="0">
                <a:latin typeface="新細明體"/>
                <a:ea typeface="新細明體"/>
              </a:rPr>
              <a:t>◎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校長簽章【請假日數達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五日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以上者】。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■段考期間請假：到校後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持假卡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至教務處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補考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	</a:t>
            </a:r>
          </a:p>
          <a:p>
            <a:pPr marL="203200" indent="0">
              <a:buNone/>
            </a:pPr>
            <a:endParaRPr lang="zh-TW" altLang="en-US" sz="2400" dirty="0"/>
          </a:p>
          <a:p>
            <a:pPr marL="20320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0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 typeface="Arial"/>
                <a:buNone/>
                <a:tabLst/>
                <a:defRPr/>
              </a:pPr>
              <a:t>33</a:t>
            </a:fld>
            <a:endParaRPr kumimoji="1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187624" y="548680"/>
          <a:ext cx="7488832" cy="6040040"/>
        </p:xfrm>
        <a:graphic>
          <a:graphicData uri="http://schemas.openxmlformats.org/drawingml/2006/table">
            <a:tbl>
              <a:tblPr firstRow="1" firstCol="1" bandRow="1"/>
              <a:tblGrid>
                <a:gridCol w="832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假別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請假規定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檢附證明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已預知事假，應先事前辦妥請假手續。</a:t>
                      </a:r>
                    </a:p>
                    <a:p>
                      <a:pPr marL="168910" indent="-16891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若遇突發事件需臨時請假，請先來電通知導師或學務處。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請於返校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日內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辦妥請假手續。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請假卡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需附家長書面證明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7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病假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請先以電話通知導師或學務處。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病癒返校後，請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日內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辦妥請假手續。</a:t>
                      </a:r>
                    </a:p>
                    <a:p>
                      <a:pPr marL="168910" indent="-16891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到校後生病，臨時請假離校就醫之病假，亦請於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日內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辦妥請假手續。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請假卡</a:t>
                      </a:r>
                    </a:p>
                    <a:p>
                      <a:pPr marL="168910" indent="-16891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健保收據單、藥袋或醫生證明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喪假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直系親屬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日為限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請於返校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日內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辦妥請假手續。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請假卡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訃聞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需事先辦妥請假手續。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由指派處室簽章之公假單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8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8229600" cy="4760441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「禁用一次性及美耐皿餐具」及校內資源回收實施說明。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■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一次性餐具：指具有餐飲消費者一次使用且用過即丟之特性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美耐皿餐具：指以三聚氰胺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甲醛樹脂製成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■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本府各機關、學校員工師生，於指定場所召開會議或舉辦活動時，不得提供杯水及塑膠瓶裝水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■禁收一次性餐具：本學期不再回收一次性餐具。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■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每週資源回收時間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週一 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00-14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10(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七年級、體育班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609600" indent="-609600">
              <a:buNone/>
            </a:pP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55-15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10(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八、九年級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609600" indent="-60960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逢週一放假將另行調整通知。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hangingPunct="1">
              <a:buFontTx/>
              <a:buNone/>
            </a:pP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hangingPunct="1">
              <a:buFontTx/>
              <a:buNone/>
            </a:pP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hangingPunct="1">
              <a:buFontTx/>
              <a:buNone/>
            </a:pP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 typeface="Arial"/>
                <a:buNone/>
                <a:tabLst/>
                <a:defRPr/>
              </a:pPr>
              <a:t>34</a:t>
            </a:fld>
            <a:endParaRPr kumimoji="1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err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學務處</a:t>
            </a:r>
            <a:r>
              <a:rPr lang="en-US" sz="4800" b="1" i="0" u="none" strike="noStrike" cap="none" baseline="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—</a:t>
            </a:r>
            <a:r>
              <a:rPr lang="en-US" sz="4800" b="1" i="0" u="none" strike="noStrike" cap="none" baseline="0" dirty="0" err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宣導事項</a:t>
            </a:r>
            <a:endParaRPr lang="en-US" sz="4800" b="1" i="0" u="none" strike="noStrike" cap="none" baseline="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7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/>
          </p:nvPr>
        </p:nvGraphicFramePr>
        <p:xfrm>
          <a:off x="1331640" y="404664"/>
          <a:ext cx="650438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85000"/>
                  </a:schemeClr>
                </a:solidFill>
              </a:rPr>
              <a:t>學務處核心價值</a:t>
            </a:r>
          </a:p>
        </p:txBody>
      </p:sp>
    </p:spTree>
    <p:extLst>
      <p:ext uri="{BB962C8B-B14F-4D97-AF65-F5344CB8AC3E}">
        <p14:creationId xmlns:p14="http://schemas.microsoft.com/office/powerpoint/2010/main" val="3554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7704" y="1354255"/>
            <a:ext cx="532859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50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敬愛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06296" y="4653136"/>
            <a:ext cx="7776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85000"/>
                  </a:schemeClr>
                </a:solidFill>
              </a:rPr>
              <a:t>尊重他人  就是尊重自己</a:t>
            </a:r>
            <a:br>
              <a:rPr lang="en-US" altLang="zh-TW" sz="5400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zh-TW" altLang="en-US" sz="5400" b="1" dirty="0">
                <a:solidFill>
                  <a:schemeClr val="tx1">
                    <a:lumMod val="85000"/>
                  </a:schemeClr>
                </a:solidFill>
              </a:rPr>
              <a:t>己所不欲  勿施於人</a:t>
            </a:r>
          </a:p>
        </p:txBody>
      </p:sp>
    </p:spTree>
    <p:extLst>
      <p:ext uri="{BB962C8B-B14F-4D97-AF65-F5344CB8AC3E}">
        <p14:creationId xmlns:p14="http://schemas.microsoft.com/office/powerpoint/2010/main" val="11796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91680" y="1268760"/>
            <a:ext cx="547260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50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守禮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06296" y="4653136"/>
            <a:ext cx="7776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有禮</a:t>
            </a:r>
            <a:r>
              <a:rPr lang="en-US" altLang="zh-TW" b="1" dirty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理</a:t>
            </a:r>
            <a:r>
              <a:rPr lang="en-US" altLang="zh-TW" b="1" dirty="0">
                <a:solidFill>
                  <a:schemeClr val="tx1">
                    <a:lumMod val="85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行遍天下  </a:t>
            </a:r>
            <a:br>
              <a:rPr lang="en-US" altLang="zh-TW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無禮</a:t>
            </a:r>
            <a:r>
              <a:rPr lang="en-US" altLang="zh-TW" b="1" dirty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理</a:t>
            </a:r>
            <a:r>
              <a:rPr lang="en-US" altLang="zh-TW" b="1" dirty="0">
                <a:solidFill>
                  <a:schemeClr val="tx1">
                    <a:lumMod val="85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寸步難行</a:t>
            </a:r>
          </a:p>
        </p:txBody>
      </p:sp>
    </p:spTree>
    <p:extLst>
      <p:ext uri="{BB962C8B-B14F-4D97-AF65-F5344CB8AC3E}">
        <p14:creationId xmlns:p14="http://schemas.microsoft.com/office/powerpoint/2010/main" val="40502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67744" y="1340767"/>
            <a:ext cx="42370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50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負責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06296" y="4653136"/>
            <a:ext cx="7776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85000"/>
                  </a:schemeClr>
                </a:solidFill>
              </a:rPr>
              <a:t>對自己負責  </a:t>
            </a:r>
            <a:br>
              <a:rPr lang="en-US" altLang="zh-TW" sz="5400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zh-TW" altLang="en-US" sz="5400" b="1" dirty="0">
                <a:solidFill>
                  <a:schemeClr val="tx1">
                    <a:lumMod val="85000"/>
                  </a:schemeClr>
                </a:solidFill>
              </a:rPr>
              <a:t>才能對他人負責</a:t>
            </a:r>
          </a:p>
        </p:txBody>
      </p:sp>
    </p:spTree>
    <p:extLst>
      <p:ext uri="{BB962C8B-B14F-4D97-AF65-F5344CB8AC3E}">
        <p14:creationId xmlns:p14="http://schemas.microsoft.com/office/powerpoint/2010/main" val="16444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3935" y="1268760"/>
            <a:ext cx="518457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50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勤學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7776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b="1" dirty="0">
                <a:solidFill>
                  <a:schemeClr val="tx1">
                    <a:lumMod val="85000"/>
                  </a:schemeClr>
                </a:solidFill>
              </a:rPr>
              <a:t>21</a:t>
            </a:r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世紀的文盲  </a:t>
            </a:r>
            <a:br>
              <a:rPr lang="en-US" altLang="zh-TW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不是那些不懂讀寫的人  </a:t>
            </a:r>
            <a:br>
              <a:rPr lang="en-US" altLang="zh-TW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而是沒有</a:t>
            </a:r>
            <a:r>
              <a:rPr lang="zh-TW" altLang="en-US" b="1" dirty="0">
                <a:solidFill>
                  <a:srgbClr val="FF0000"/>
                </a:solidFill>
              </a:rPr>
              <a:t>學習力</a:t>
            </a:r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的人</a:t>
            </a:r>
          </a:p>
        </p:txBody>
      </p:sp>
    </p:spTree>
    <p:extLst>
      <p:ext uri="{BB962C8B-B14F-4D97-AF65-F5344CB8AC3E}">
        <p14:creationId xmlns:p14="http://schemas.microsoft.com/office/powerpoint/2010/main" val="27437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8229600" cy="85339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kumimoji="1"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教師專業</a:t>
            </a:r>
            <a:r>
              <a:rPr kumimoji="1" lang="en-US" altLang="zh-TW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1"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科展創佳績</a:t>
            </a:r>
          </a:p>
        </p:txBody>
      </p:sp>
      <p:sp>
        <p:nvSpPr>
          <p:cNvPr id="9318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5F4DE2EB-4F59-4921-B238-FF837C3D775C}" type="slidenum">
              <a:rPr kumimoji="0" lang="en-US" altLang="zh-TW" sz="1200" smtClean="0">
                <a:solidFill>
                  <a:srgbClr val="0C3226"/>
                </a:solidFill>
                <a:latin typeface="Arial" pitchFamily="34" charset="0"/>
                <a:ea typeface="標楷體" pitchFamily="65" charset="-120"/>
              </a:rPr>
              <a:pPr/>
              <a:t>4</a:t>
            </a:fld>
            <a:endParaRPr kumimoji="0" lang="en-US" altLang="zh-TW" sz="1200">
              <a:solidFill>
                <a:srgbClr val="0C3226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93192" name="文字方塊 13"/>
          <p:cNvSpPr txBox="1">
            <a:spLocks noChangeArrowheads="1"/>
          </p:cNvSpPr>
          <p:nvPr/>
        </p:nvSpPr>
        <p:spPr bwMode="auto">
          <a:xfrm>
            <a:off x="2171700" y="81121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92288" y="1028145"/>
            <a:ext cx="81517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101-108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zh-TW" altLang="en-US" sz="30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北市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科展共獲得</a:t>
            </a:r>
            <a:r>
              <a:rPr lang="zh-TW" altLang="en-US" sz="30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特優</a:t>
            </a:r>
            <a:r>
              <a:rPr lang="en-US" altLang="zh-TW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0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座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30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團體優</a:t>
            </a:r>
            <a:endParaRPr lang="en-US" altLang="zh-TW" sz="3000" dirty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勝獎</a:t>
            </a:r>
            <a:r>
              <a:rPr lang="en-US" altLang="zh-TW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en-US" sz="30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座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30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全國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科展</a:t>
            </a:r>
            <a:r>
              <a:rPr lang="zh-TW" altLang="en-US" sz="30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第三名</a:t>
            </a:r>
            <a:endParaRPr lang="en-US" altLang="zh-TW" sz="3000" dirty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黃國斌老師</a:t>
            </a:r>
            <a:r>
              <a:rPr lang="en-US" altLang="zh-TW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北市科展優良指導教師</a:t>
            </a:r>
            <a:r>
              <a:rPr lang="zh-TW" altLang="en-US" sz="30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銀質獎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（滿</a:t>
            </a:r>
            <a:r>
              <a:rPr lang="en-US" altLang="zh-TW" sz="30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en-US" sz="30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屆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以上）</a:t>
            </a:r>
            <a:endParaRPr lang="en-US" altLang="zh-TW" sz="3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程惠玲老師</a:t>
            </a:r>
            <a:r>
              <a:rPr lang="en-US" altLang="zh-TW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雙重特殊教育</a:t>
            </a:r>
            <a:r>
              <a:rPr lang="zh-TW" altLang="en-US" sz="30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專書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30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教材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發表</a:t>
            </a:r>
            <a:endParaRPr lang="en-US" altLang="zh-TW" sz="3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       </a:t>
            </a:r>
            <a:r>
              <a:rPr lang="en-US" altLang="zh-TW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北市科展優良指導教師</a:t>
            </a:r>
            <a:r>
              <a:rPr lang="zh-TW" altLang="en-US" sz="30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銅質獎              </a:t>
            </a:r>
            <a:endParaRPr lang="en-US" altLang="zh-TW" sz="3000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       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（滿</a:t>
            </a:r>
            <a:r>
              <a:rPr lang="en-US" altLang="zh-TW" sz="30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en-US" sz="30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屆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以上）</a:t>
            </a:r>
            <a:endParaRPr lang="en-US" altLang="zh-TW" sz="3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39002"/>
            <a:ext cx="3158008" cy="211899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52230"/>
            <a:ext cx="2880320" cy="21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445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83768" y="1484784"/>
            <a:ext cx="42370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50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勇敢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81828" y="4725144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勇於面對挫折失敗</a:t>
            </a:r>
            <a:br>
              <a:rPr lang="en-US" altLang="zh-TW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zh-TW" altLang="en-US" b="1" dirty="0">
                <a:solidFill>
                  <a:schemeClr val="tx1">
                    <a:lumMod val="85000"/>
                  </a:schemeClr>
                </a:solidFill>
              </a:rPr>
              <a:t>勇於承擔過失錯誤</a:t>
            </a:r>
          </a:p>
        </p:txBody>
      </p:sp>
    </p:spTree>
    <p:extLst>
      <p:ext uri="{BB962C8B-B14F-4D97-AF65-F5344CB8AC3E}">
        <p14:creationId xmlns:p14="http://schemas.microsoft.com/office/powerpoint/2010/main" val="23697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640960" cy="3744416"/>
          </a:xfrm>
        </p:spPr>
        <p:txBody>
          <a:bodyPr>
            <a:normAutofit/>
          </a:bodyPr>
          <a:lstStyle/>
          <a:p>
            <a:r>
              <a:rPr lang="en-US" altLang="zh-TW" sz="5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親師是弓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孩子是箭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弓只能幫助箭自己射往遠方</a:t>
            </a:r>
            <a:endParaRPr lang="zh-TW" altLang="en-US" sz="5400" b="1" dirty="0">
              <a:solidFill>
                <a:schemeClr val="tx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60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392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627313" y="3933825"/>
            <a:ext cx="51117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en-US" altLang="zh-TW" sz="2800" b="1">
              <a:solidFill>
                <a:srgbClr val="99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2007">
            <a:off x="730250" y="1049338"/>
            <a:ext cx="30845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491880" y="2564904"/>
            <a:ext cx="55340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總務處報告</a:t>
            </a:r>
            <a:endParaRPr lang="en-US" altLang="zh-TW" sz="6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60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02064793"/>
              </p:ext>
            </p:extLst>
          </p:nvPr>
        </p:nvGraphicFramePr>
        <p:xfrm>
          <a:off x="755576" y="692696"/>
          <a:ext cx="770485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842271"/>
      </p:ext>
    </p:extLst>
  </p:cSld>
  <p:clrMapOvr>
    <a:masterClrMapping/>
  </p:clrMapOvr>
  <p:transition spd="med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/>
          </p:nvPr>
        </p:nvGraphicFramePr>
        <p:xfrm>
          <a:off x="1403648" y="1484784"/>
          <a:ext cx="66247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469976" y="162880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rgbClr val="FFFFFF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902024" y="2535882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rgbClr val="FFFFFF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點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902024" y="4221088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rgbClr val="FFFFFF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469976" y="5145484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rgbClr val="FFFFFF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作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80904" y="3409675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rgbClr val="FFC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總</a:t>
            </a:r>
          </a:p>
        </p:txBody>
      </p:sp>
    </p:spTree>
    <p:extLst>
      <p:ext uri="{BB962C8B-B14F-4D97-AF65-F5344CB8AC3E}">
        <p14:creationId xmlns:p14="http://schemas.microsoft.com/office/powerpoint/2010/main" val="4260203986"/>
      </p:ext>
    </p:extLst>
  </p:cSld>
  <p:clrMapOvr>
    <a:masterClrMapping/>
  </p:clrMapOvr>
  <p:transition spd="med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52425"/>
              </p:ext>
            </p:extLst>
          </p:nvPr>
        </p:nvGraphicFramePr>
        <p:xfrm>
          <a:off x="323528" y="1772816"/>
          <a:ext cx="8496944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8992">
                <a:tc>
                  <a:txBody>
                    <a:bodyPr/>
                    <a:lstStyle/>
                    <a:p>
                      <a:pPr marL="0" marR="0" lvl="4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000" b="1" dirty="0">
                          <a:solidFill>
                            <a:srgbClr val="FFC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工作項目</a:t>
                      </a:r>
                      <a:endParaRPr lang="zh-TW" altLang="en-US" sz="40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342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l"/>
                      </a:pPr>
                      <a:r>
                        <a:rPr lang="zh-TW" altLang="zh-TW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開學前水塔清洗</a:t>
                      </a:r>
                      <a:r>
                        <a:rPr lang="zh-TW" altLang="en-US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完成</a:t>
                      </a:r>
                      <a:r>
                        <a:rPr lang="zh-TW" altLang="zh-TW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。</a:t>
                      </a:r>
                      <a:endParaRPr lang="zh-TW" altLang="en-US" sz="2800" b="1" dirty="0">
                        <a:solidFill>
                          <a:schemeClr val="tx2"/>
                        </a:solidFill>
                        <a:latin typeface="華康粗明體(P)" panose="02020700000000000000" pitchFamily="18" charset="-120"/>
                        <a:ea typeface="華康粗明體(P)" panose="02020700000000000000" pitchFamily="18" charset="-120"/>
                      </a:endParaRPr>
                    </a:p>
                  </a:txBody>
                  <a:tcP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342">
                <a:tc>
                  <a:txBody>
                    <a:bodyPr/>
                    <a:lstStyle/>
                    <a:p>
                      <a:pPr marL="457200" marR="0" lvl="4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zh-TW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每月定期除草</a:t>
                      </a:r>
                      <a:r>
                        <a:rPr lang="zh-TW" altLang="en-US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，校園綠美化</a:t>
                      </a:r>
                      <a:r>
                        <a:rPr lang="zh-TW" altLang="zh-TW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。</a:t>
                      </a:r>
                      <a:endParaRPr lang="zh-TW" altLang="en-US" sz="2800" b="1" dirty="0">
                        <a:solidFill>
                          <a:schemeClr val="tx2"/>
                        </a:solidFill>
                        <a:latin typeface="華康粗明體(P)" panose="02020700000000000000" pitchFamily="18" charset="-120"/>
                        <a:ea typeface="華康粗明體(P)" panose="02020700000000000000" pitchFamily="18" charset="-120"/>
                      </a:endParaRPr>
                    </a:p>
                  </a:txBody>
                  <a:tcP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342">
                <a:tc>
                  <a:txBody>
                    <a:bodyPr/>
                    <a:lstStyle/>
                    <a:p>
                      <a:pPr marL="457200" marR="0" lvl="4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飲水機水質 </a:t>
                      </a:r>
                      <a:r>
                        <a:rPr lang="en-US" altLang="zh-TW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三個月一次</a:t>
                      </a:r>
                      <a:r>
                        <a:rPr lang="en-US" altLang="zh-TW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)</a:t>
                      </a:r>
                      <a:r>
                        <a:rPr lang="zh-TW" altLang="en-US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、高壓電及電梯檢測。</a:t>
                      </a:r>
                    </a:p>
                  </a:txBody>
                  <a:tcP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342">
                <a:tc>
                  <a:txBody>
                    <a:bodyPr/>
                    <a:lstStyle/>
                    <a:p>
                      <a:pPr marL="457200" marR="0" lvl="4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2"/>
                          </a:solidFill>
                          <a:latin typeface="華康粗明體(P)" panose="02020700000000000000" pitchFamily="18" charset="-120"/>
                          <a:ea typeface="華康粗明體(P)" panose="02020700000000000000" pitchFamily="18" charset="-120"/>
                        </a:rPr>
                        <a:t>學校公物維護修繕。</a:t>
                      </a:r>
                    </a:p>
                  </a:txBody>
                  <a:tcP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339600"/>
      </p:ext>
    </p:extLst>
  </p:cSld>
  <p:clrMapOvr>
    <a:masterClrMapping/>
  </p:clrMapOvr>
  <p:transition spd="med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919377441"/>
              </p:ext>
            </p:extLst>
          </p:nvPr>
        </p:nvGraphicFramePr>
        <p:xfrm>
          <a:off x="971600" y="692696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964784" y="2357246"/>
            <a:ext cx="662123" cy="2940763"/>
            <a:chOff x="964784" y="2357246"/>
            <a:chExt cx="662123" cy="294076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43" y="3882912"/>
              <a:ext cx="652264" cy="65226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43" y="4645745"/>
              <a:ext cx="652264" cy="65226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4" y="3120079"/>
              <a:ext cx="652264" cy="652264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4" y="2357246"/>
              <a:ext cx="652264" cy="652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7977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392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627313" y="3933825"/>
            <a:ext cx="51117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en-US" altLang="zh-TW" sz="2800" b="1">
              <a:solidFill>
                <a:srgbClr val="99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2007">
            <a:off x="730250" y="1049338"/>
            <a:ext cx="30845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491880" y="2564904"/>
            <a:ext cx="55340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輔導室報告</a:t>
            </a:r>
            <a:endParaRPr lang="en-US" altLang="zh-TW" sz="6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79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79" y="-60108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4213" y="1412875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347913" y="3529013"/>
            <a:ext cx="4902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zh-TW" altLang="zh-TW" sz="3600" b="1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319934" y="2462383"/>
            <a:ext cx="2707340" cy="2498580"/>
            <a:chOff x="2402477" y="1926530"/>
            <a:chExt cx="2707340" cy="2498580"/>
          </a:xfrm>
        </p:grpSpPr>
        <p:sp>
          <p:nvSpPr>
            <p:cNvPr id="38" name="橢圓 37"/>
            <p:cNvSpPr/>
            <p:nvPr/>
          </p:nvSpPr>
          <p:spPr>
            <a:xfrm>
              <a:off x="2402477" y="1926530"/>
              <a:ext cx="2707340" cy="249858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橢圓 4"/>
            <p:cNvSpPr/>
            <p:nvPr/>
          </p:nvSpPr>
          <p:spPr>
            <a:xfrm>
              <a:off x="2798958" y="2292439"/>
              <a:ext cx="1914378" cy="1766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5400" kern="1200" dirty="0">
                  <a:solidFill>
                    <a:schemeClr val="tx1"/>
                  </a:solidFill>
                </a:rPr>
                <a:t>適性輔導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436736" y="2021502"/>
            <a:ext cx="441498" cy="419270"/>
            <a:chOff x="3519279" y="1665001"/>
            <a:chExt cx="441498" cy="239917"/>
          </a:xfrm>
        </p:grpSpPr>
        <p:sp>
          <p:nvSpPr>
            <p:cNvPr id="36" name="向右箭號 35"/>
            <p:cNvSpPr/>
            <p:nvPr/>
          </p:nvSpPr>
          <p:spPr>
            <a:xfrm rot="16046432">
              <a:off x="3620069" y="1564211"/>
              <a:ext cx="239917" cy="4414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向右箭號 6"/>
            <p:cNvSpPr/>
            <p:nvPr/>
          </p:nvSpPr>
          <p:spPr>
            <a:xfrm rot="26846432">
              <a:off x="3657664" y="1688463"/>
              <a:ext cx="167942" cy="264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900" kern="120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51920" y="389211"/>
            <a:ext cx="1789834" cy="1608369"/>
            <a:chOff x="2808307" y="72005"/>
            <a:chExt cx="1687288" cy="1545745"/>
          </a:xfrm>
        </p:grpSpPr>
        <p:sp>
          <p:nvSpPr>
            <p:cNvPr id="34" name="橢圓 33">
              <a:hlinkClick r:id="rId3" action="ppaction://hlinksldjump"/>
            </p:cNvPr>
            <p:cNvSpPr/>
            <p:nvPr/>
          </p:nvSpPr>
          <p:spPr>
            <a:xfrm>
              <a:off x="2808307" y="72005"/>
              <a:ext cx="1687288" cy="1545745"/>
            </a:xfrm>
            <a:prstGeom prst="ellipse">
              <a:avLst/>
            </a:prstGeom>
            <a:solidFill>
              <a:srgbClr val="FF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橢圓 8"/>
            <p:cNvSpPr/>
            <p:nvPr/>
          </p:nvSpPr>
          <p:spPr>
            <a:xfrm>
              <a:off x="3055405" y="298374"/>
              <a:ext cx="1193092" cy="1093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課程</a:t>
              </a:r>
              <a:endParaRPr lang="en-US" altLang="zh-TW" sz="3200" b="1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009838" y="2836877"/>
            <a:ext cx="276964" cy="556288"/>
            <a:chOff x="5092381" y="2301024"/>
            <a:chExt cx="276964" cy="556288"/>
          </a:xfrm>
        </p:grpSpPr>
        <p:sp>
          <p:nvSpPr>
            <p:cNvPr id="32" name="向右箭號 31"/>
            <p:cNvSpPr/>
            <p:nvPr/>
          </p:nvSpPr>
          <p:spPr>
            <a:xfrm rot="20278339">
              <a:off x="5092381" y="2301024"/>
              <a:ext cx="276964" cy="5562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向右箭號 10"/>
            <p:cNvSpPr/>
            <p:nvPr/>
          </p:nvSpPr>
          <p:spPr>
            <a:xfrm rot="20278339">
              <a:off x="5095414" y="2427863"/>
              <a:ext cx="193875" cy="33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500" kern="120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329026" y="1705572"/>
            <a:ext cx="1897516" cy="1904960"/>
            <a:chOff x="5411569" y="1169719"/>
            <a:chExt cx="1897516" cy="1904960"/>
          </a:xfrm>
        </p:grpSpPr>
        <p:sp>
          <p:nvSpPr>
            <p:cNvPr id="30" name="橢圓 29">
              <a:hlinkClick r:id="" action="ppaction://noaction"/>
            </p:cNvPr>
            <p:cNvSpPr/>
            <p:nvPr/>
          </p:nvSpPr>
          <p:spPr>
            <a:xfrm>
              <a:off x="5411569" y="1169719"/>
              <a:ext cx="1897516" cy="1904960"/>
            </a:xfrm>
            <a:prstGeom prst="ellipse">
              <a:avLst/>
            </a:prstGeom>
            <a:solidFill>
              <a:srgbClr val="CCE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橢圓 12"/>
            <p:cNvSpPr/>
            <p:nvPr/>
          </p:nvSpPr>
          <p:spPr>
            <a:xfrm>
              <a:off x="5689454" y="1448694"/>
              <a:ext cx="1341746" cy="1347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探索</a:t>
              </a:r>
              <a:endParaRPr lang="en-US" altLang="zh-TW" sz="3200" b="1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活動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852473" y="4267349"/>
            <a:ext cx="246473" cy="556288"/>
            <a:chOff x="4935016" y="3731496"/>
            <a:chExt cx="246473" cy="556288"/>
          </a:xfrm>
        </p:grpSpPr>
        <p:sp>
          <p:nvSpPr>
            <p:cNvPr id="28" name="向右箭號 27"/>
            <p:cNvSpPr/>
            <p:nvPr/>
          </p:nvSpPr>
          <p:spPr>
            <a:xfrm rot="1958039">
              <a:off x="4935016" y="3731496"/>
              <a:ext cx="246473" cy="5562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向右箭號 14"/>
            <p:cNvSpPr/>
            <p:nvPr/>
          </p:nvSpPr>
          <p:spPr>
            <a:xfrm rot="1958039">
              <a:off x="4940853" y="3822817"/>
              <a:ext cx="172531" cy="33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500" kern="120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030026" y="4227252"/>
            <a:ext cx="1901214" cy="1923514"/>
            <a:chOff x="5112569" y="3691399"/>
            <a:chExt cx="1901214" cy="1923514"/>
          </a:xfrm>
        </p:grpSpPr>
        <p:sp>
          <p:nvSpPr>
            <p:cNvPr id="26" name="橢圓 25">
              <a:hlinkClick r:id="" action="ppaction://noaction"/>
            </p:cNvPr>
            <p:cNvSpPr/>
            <p:nvPr/>
          </p:nvSpPr>
          <p:spPr>
            <a:xfrm>
              <a:off x="5112569" y="3691399"/>
              <a:ext cx="1901214" cy="1923514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橢圓 16"/>
            <p:cNvSpPr/>
            <p:nvPr/>
          </p:nvSpPr>
          <p:spPr>
            <a:xfrm>
              <a:off x="5390995" y="3973091"/>
              <a:ext cx="1344362" cy="1360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多元能力開發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239506" y="4347601"/>
            <a:ext cx="369697" cy="360590"/>
            <a:chOff x="2425227" y="3772172"/>
            <a:chExt cx="208533" cy="556288"/>
          </a:xfrm>
        </p:grpSpPr>
        <p:sp>
          <p:nvSpPr>
            <p:cNvPr id="24" name="向右箭號 23"/>
            <p:cNvSpPr/>
            <p:nvPr/>
          </p:nvSpPr>
          <p:spPr>
            <a:xfrm rot="8670869">
              <a:off x="2425227" y="3772172"/>
              <a:ext cx="208533" cy="5562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向右箭號 18"/>
            <p:cNvSpPr/>
            <p:nvPr/>
          </p:nvSpPr>
          <p:spPr>
            <a:xfrm rot="19470869">
              <a:off x="2481977" y="3865272"/>
              <a:ext cx="145973" cy="33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500" kern="120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493528" y="4299254"/>
            <a:ext cx="1975249" cy="1950887"/>
            <a:chOff x="576071" y="3763401"/>
            <a:chExt cx="1975249" cy="1950887"/>
          </a:xfrm>
        </p:grpSpPr>
        <p:sp>
          <p:nvSpPr>
            <p:cNvPr id="22" name="橢圓 21">
              <a:hlinkClick r:id="" action="ppaction://noaction"/>
            </p:cNvPr>
            <p:cNvSpPr/>
            <p:nvPr/>
          </p:nvSpPr>
          <p:spPr>
            <a:xfrm>
              <a:off x="576071" y="3763401"/>
              <a:ext cx="1975249" cy="1950887"/>
            </a:xfrm>
            <a:prstGeom prst="ellipse">
              <a:avLst/>
            </a:pr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橢圓 20"/>
            <p:cNvSpPr/>
            <p:nvPr/>
          </p:nvSpPr>
          <p:spPr>
            <a:xfrm>
              <a:off x="865340" y="4049102"/>
              <a:ext cx="1396711" cy="1379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TW" sz="3200" b="1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2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升學</a:t>
              </a:r>
              <a:r>
                <a:rPr lang="zh-TW" altLang="en-US" sz="3200" b="1" kern="12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進路輔導</a:t>
              </a:r>
            </a:p>
            <a:p>
              <a:pPr lvl="0" algn="ctr">
                <a:spcBef>
                  <a:spcPct val="0"/>
                </a:spcBef>
              </a:pPr>
              <a:endParaRPr lang="zh-TW" altLang="en-US" sz="3200" b="1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2941976" y="2909905"/>
            <a:ext cx="335680" cy="556288"/>
            <a:chOff x="2024519" y="2374052"/>
            <a:chExt cx="335680" cy="556288"/>
          </a:xfrm>
        </p:grpSpPr>
        <p:sp>
          <p:nvSpPr>
            <p:cNvPr id="20" name="向右箭號 19"/>
            <p:cNvSpPr/>
            <p:nvPr/>
          </p:nvSpPr>
          <p:spPr>
            <a:xfrm rot="11910768">
              <a:off x="2024519" y="2374052"/>
              <a:ext cx="335680" cy="5562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向右箭號 22"/>
            <p:cNvSpPr/>
            <p:nvPr/>
          </p:nvSpPr>
          <p:spPr>
            <a:xfrm rot="22710768">
              <a:off x="2122617" y="2501298"/>
              <a:ext cx="234976" cy="33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500" kern="120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917457" y="1907816"/>
            <a:ext cx="1944506" cy="1743375"/>
            <a:chOff x="0" y="1371963"/>
            <a:chExt cx="1944506" cy="1743375"/>
          </a:xfrm>
        </p:grpSpPr>
        <p:sp>
          <p:nvSpPr>
            <p:cNvPr id="18" name="橢圓 17">
              <a:hlinkClick r:id="" action="ppaction://noaction"/>
            </p:cNvPr>
            <p:cNvSpPr/>
            <p:nvPr/>
          </p:nvSpPr>
          <p:spPr>
            <a:xfrm>
              <a:off x="0" y="1371963"/>
              <a:ext cx="1944506" cy="1743375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橢圓 24">
              <a:hlinkClick r:id="rId4" action="ppaction://hlinksldjump"/>
            </p:cNvPr>
            <p:cNvSpPr/>
            <p:nvPr/>
          </p:nvSpPr>
          <p:spPr>
            <a:xfrm>
              <a:off x="284766" y="1627274"/>
              <a:ext cx="1374974" cy="1232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200" b="1" kern="12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生涯領航儀表版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2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6"/>
          <p:cNvSpPr>
            <a:spLocks noChangeArrowheads="1"/>
          </p:cNvSpPr>
          <p:nvPr/>
        </p:nvSpPr>
        <p:spPr bwMode="auto">
          <a:xfrm>
            <a:off x="0" y="0"/>
            <a:ext cx="9144000" cy="257175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4451" name="圖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17"/>
          <p:cNvSpPr>
            <a:spLocks noChangeArrowheads="1"/>
          </p:cNvSpPr>
          <p:nvPr/>
        </p:nvSpPr>
        <p:spPr bwMode="auto">
          <a:xfrm>
            <a:off x="1" y="848920"/>
            <a:ext cx="3275856" cy="4680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sz="4000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  <a:cs typeface="+mj-cs"/>
              </a:rPr>
              <a:t>生涯領航儀表板</a:t>
            </a:r>
          </a:p>
        </p:txBody>
      </p:sp>
    </p:spTree>
    <p:extLst>
      <p:ext uri="{BB962C8B-B14F-4D97-AF65-F5344CB8AC3E}">
        <p14:creationId xmlns:p14="http://schemas.microsoft.com/office/powerpoint/2010/main" val="3191701369"/>
      </p:ext>
    </p:extLst>
  </p:cSld>
  <p:clrMapOvr>
    <a:masterClrMapping/>
  </p:clrMapOvr>
  <p:transition advTm="984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8229600" cy="85339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kumimoji="1"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體育專才</a:t>
            </a:r>
            <a:r>
              <a:rPr kumimoji="1" lang="en-US" altLang="zh-TW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1"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拚搏好成績</a:t>
            </a:r>
          </a:p>
        </p:txBody>
      </p:sp>
      <p:sp>
        <p:nvSpPr>
          <p:cNvPr id="9318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5F4DE2EB-4F59-4921-B238-FF837C3D775C}" type="slidenum">
              <a:rPr kumimoji="0" lang="en-US" altLang="zh-TW" sz="1200" smtClean="0">
                <a:solidFill>
                  <a:srgbClr val="0C3226"/>
                </a:solidFill>
                <a:latin typeface="Arial" pitchFamily="34" charset="0"/>
                <a:ea typeface="標楷體" pitchFamily="65" charset="-120"/>
              </a:rPr>
              <a:pPr/>
              <a:t>5</a:t>
            </a:fld>
            <a:endParaRPr kumimoji="0" lang="en-US" altLang="zh-TW" sz="1200">
              <a:solidFill>
                <a:srgbClr val="0C3226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93192" name="文字方塊 13"/>
          <p:cNvSpPr txBox="1">
            <a:spLocks noChangeArrowheads="1"/>
          </p:cNvSpPr>
          <p:nvPr/>
        </p:nvSpPr>
        <p:spPr bwMode="auto">
          <a:xfrm>
            <a:off x="2171700" y="81121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99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07604" y="1196752"/>
            <a:ext cx="79928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107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學年度中小學女子</a:t>
            </a:r>
            <a:r>
              <a:rPr lang="zh-TW" altLang="en-US" sz="32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壘球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聯賽</a:t>
            </a:r>
            <a:r>
              <a:rPr lang="zh-TW" altLang="en-US" sz="32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冠軍</a:t>
            </a:r>
            <a:endParaRPr lang="en-US" altLang="zh-TW" sz="3200" dirty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中華民國</a:t>
            </a:r>
            <a:r>
              <a:rPr lang="en-US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107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年全國中等學校運動會</a:t>
            </a:r>
            <a:r>
              <a:rPr lang="zh-TW" altLang="en-US" sz="32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柔道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國女組</a:t>
            </a:r>
            <a:r>
              <a:rPr lang="zh-TW" altLang="en-US" sz="32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第</a:t>
            </a:r>
            <a:r>
              <a:rPr lang="en-US" altLang="zh-TW" sz="32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32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名</a:t>
            </a:r>
            <a:endParaRPr lang="en-US" altLang="zh-TW" sz="3100" dirty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31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106</a:t>
            </a:r>
            <a:r>
              <a:rPr lang="zh-TW" altLang="en-US" sz="31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學年全國中等學校</a:t>
            </a:r>
            <a:r>
              <a:rPr lang="en-US" altLang="zh-TW" sz="31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en-US" sz="31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人制</a:t>
            </a:r>
            <a:r>
              <a:rPr lang="zh-TW" altLang="en-US" sz="31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足球</a:t>
            </a:r>
            <a:r>
              <a:rPr lang="zh-TW" altLang="en-US" sz="31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賽</a:t>
            </a:r>
            <a:r>
              <a:rPr lang="zh-TW" altLang="en-US" sz="31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第</a:t>
            </a:r>
            <a:r>
              <a:rPr lang="en-US" altLang="zh-TW" sz="31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en-US" sz="31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名</a:t>
            </a:r>
            <a:endParaRPr lang="en-US" altLang="zh-TW" sz="3100" dirty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31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106</a:t>
            </a:r>
            <a:r>
              <a:rPr lang="zh-TW" altLang="en-US" sz="31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學年臺北市教育盃</a:t>
            </a:r>
            <a:r>
              <a:rPr lang="zh-TW" altLang="en-US" sz="31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棒球</a:t>
            </a:r>
            <a:r>
              <a:rPr lang="zh-TW" altLang="en-US" sz="31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聯賽</a:t>
            </a:r>
            <a:r>
              <a:rPr lang="zh-TW" altLang="en-US" sz="31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第</a:t>
            </a:r>
            <a:r>
              <a:rPr lang="en-US" altLang="zh-TW" sz="31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en-US" sz="3100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名</a:t>
            </a:r>
            <a:endParaRPr lang="en-US" altLang="zh-TW" sz="3100" dirty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259">
            <a:off x="137853" y="4214682"/>
            <a:ext cx="2595841" cy="20050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12951" r="16133" b="4463"/>
          <a:stretch/>
        </p:blipFill>
        <p:spPr>
          <a:xfrm rot="405374">
            <a:off x="2473704" y="4768278"/>
            <a:ext cx="2083915" cy="168120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7400" r="3562" b="18593"/>
          <a:stretch/>
        </p:blipFill>
        <p:spPr>
          <a:xfrm>
            <a:off x="4398782" y="4293096"/>
            <a:ext cx="2703441" cy="15841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6767" r="3322"/>
          <a:stretch/>
        </p:blipFill>
        <p:spPr>
          <a:xfrm rot="329700">
            <a:off x="6738132" y="4830071"/>
            <a:ext cx="2255994" cy="17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04079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60325"/>
            <a:ext cx="9144001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4213" y="1412875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347913" y="3529013"/>
            <a:ext cx="4902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zh-TW" altLang="zh-TW" sz="3600" b="1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05236" y="349302"/>
            <a:ext cx="6665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+mj-ea"/>
                <a:ea typeface="新細明體" pitchFamily="18" charset="-120"/>
              </a:rPr>
              <a:t>「生涯領航儀表板」建置與應用</a:t>
            </a:r>
            <a:endParaRPr lang="en-US" altLang="zh-TW" sz="3600" b="1" dirty="0">
              <a:solidFill>
                <a:srgbClr val="FF0000"/>
              </a:solidFill>
              <a:latin typeface="+mj-ea"/>
              <a:ea typeface="新細明體" pitchFamily="18" charset="-120"/>
            </a:endParaRPr>
          </a:p>
        </p:txBody>
      </p:sp>
      <p:graphicFrame>
        <p:nvGraphicFramePr>
          <p:cNvPr id="9" name="資料庫圖表 8"/>
          <p:cNvGraphicFramePr/>
          <p:nvPr/>
        </p:nvGraphicFramePr>
        <p:xfrm>
          <a:off x="2209705" y="14588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544607" y="2040720"/>
            <a:ext cx="1214889" cy="758696"/>
            <a:chOff x="1041026" y="2538544"/>
            <a:chExt cx="1214889" cy="758696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圓角矩形 10"/>
            <p:cNvSpPr/>
            <p:nvPr/>
          </p:nvSpPr>
          <p:spPr>
            <a:xfrm>
              <a:off x="1041026" y="2538544"/>
              <a:ext cx="1214889" cy="75869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1078062" y="2575580"/>
              <a:ext cx="1140817" cy="6846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導師</a:t>
              </a: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96313" y="3447131"/>
            <a:ext cx="1584175" cy="758696"/>
            <a:chOff x="1041026" y="2538544"/>
            <a:chExt cx="1214889" cy="758696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圓角矩形 13"/>
            <p:cNvSpPr/>
            <p:nvPr/>
          </p:nvSpPr>
          <p:spPr>
            <a:xfrm>
              <a:off x="1041026" y="2538544"/>
              <a:ext cx="1214889" cy="75869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4"/>
            <p:cNvSpPr/>
            <p:nvPr/>
          </p:nvSpPr>
          <p:spPr>
            <a:xfrm>
              <a:off x="1078062" y="2575580"/>
              <a:ext cx="1140817" cy="6846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兼任</a:t>
              </a:r>
              <a:br>
                <a:rPr lang="en-US" altLang="zh-TW" sz="24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sz="24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輔導老師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97792" y="4849032"/>
            <a:ext cx="1214889" cy="758696"/>
            <a:chOff x="1041026" y="2538544"/>
            <a:chExt cx="1214889" cy="758696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圓角矩形 16"/>
            <p:cNvSpPr/>
            <p:nvPr/>
          </p:nvSpPr>
          <p:spPr>
            <a:xfrm>
              <a:off x="1041026" y="2538544"/>
              <a:ext cx="1214889" cy="75869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/>
            <p:nvPr/>
          </p:nvSpPr>
          <p:spPr>
            <a:xfrm>
              <a:off x="1078062" y="2575580"/>
              <a:ext cx="1140817" cy="6846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行政</a:t>
              </a:r>
            </a:p>
          </p:txBody>
        </p:sp>
      </p:grpSp>
      <p:cxnSp>
        <p:nvCxnSpPr>
          <p:cNvPr id="19" name="直線單箭頭接點 18"/>
          <p:cNvCxnSpPr/>
          <p:nvPr/>
        </p:nvCxnSpPr>
        <p:spPr>
          <a:xfrm>
            <a:off x="1895475" y="2538413"/>
            <a:ext cx="1460500" cy="134778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2133600" y="3886200"/>
            <a:ext cx="1098550" cy="5270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2173288" y="4768850"/>
            <a:ext cx="1098550" cy="53022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文字方塊 6"/>
          <p:cNvSpPr txBox="1">
            <a:spLocks noChangeArrowheads="1"/>
          </p:cNvSpPr>
          <p:nvPr/>
        </p:nvSpPr>
        <p:spPr bwMode="auto">
          <a:xfrm>
            <a:off x="1758950" y="1487488"/>
            <a:ext cx="2611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ea typeface="標楷體" pitchFamily="65" charset="-120"/>
              </a:rPr>
              <a:t>「審閱輔導」、</a:t>
            </a:r>
            <a:endParaRPr lang="en-US" altLang="zh-TW" sz="1800" b="1">
              <a:solidFill>
                <a:srgbClr val="000000"/>
              </a:solidFill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ea typeface="標楷體" pitchFamily="65" charset="-120"/>
              </a:rPr>
              <a:t>「填寫生涯輔導紀錄」、「家長帳號開通及管理」</a:t>
            </a:r>
            <a:endParaRPr lang="zh-TW" altLang="en-US" sz="1800"/>
          </a:p>
        </p:txBody>
      </p:sp>
      <p:sp>
        <p:nvSpPr>
          <p:cNvPr id="22542" name="文字方塊 21"/>
          <p:cNvSpPr txBox="1">
            <a:spLocks noChangeArrowheads="1"/>
          </p:cNvSpPr>
          <p:nvPr/>
        </p:nvSpPr>
        <p:spPr bwMode="auto">
          <a:xfrm>
            <a:off x="2024063" y="3160713"/>
            <a:ext cx="2338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000000"/>
                </a:solidFill>
                <a:ea typeface="標楷體" pitchFamily="65" charset="-120"/>
              </a:rPr>
              <a:t>「審閱輔導」、</a:t>
            </a:r>
            <a:endParaRPr lang="en-US" altLang="zh-TW" sz="1800" b="1" dirty="0">
              <a:solidFill>
                <a:srgbClr val="000000"/>
              </a:solidFill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000000"/>
                </a:solidFill>
                <a:ea typeface="標楷體" pitchFamily="65" charset="-120"/>
              </a:rPr>
              <a:t>「填寫生涯輔導紀錄」</a:t>
            </a:r>
            <a:endParaRPr lang="zh-TW" altLang="en-US" sz="1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217738" y="5027613"/>
            <a:ext cx="68183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buClr>
                <a:srgbClr val="C0504D">
                  <a:lumMod val="75000"/>
                </a:srgbClr>
              </a:buClr>
              <a:defRPr/>
            </a:pPr>
            <a:r>
              <a:rPr lang="zh-TW" altLang="en-US" sz="1800" b="1" dirty="0">
                <a:solidFill>
                  <a:srgbClr val="F79646">
                    <a:lumMod val="75000"/>
                  </a:srgbClr>
                </a:solidFill>
                <a:ea typeface="標楷體" pitchFamily="65" charset="-120"/>
              </a:rPr>
              <a:t>系統管理師</a:t>
            </a:r>
            <a:r>
              <a:rPr lang="zh-TW" altLang="en-US" sz="1800" b="1" dirty="0">
                <a:solidFill>
                  <a:prstClr val="black"/>
                </a:solidFill>
                <a:latin typeface="新細明體"/>
                <a:ea typeface="新細明體" pitchFamily="18" charset="-120"/>
              </a:rPr>
              <a:t>、</a:t>
            </a:r>
            <a:r>
              <a:rPr lang="zh-TW" altLang="en-US" sz="1800" b="1" dirty="0">
                <a:solidFill>
                  <a:srgbClr val="F79646">
                    <a:lumMod val="75000"/>
                  </a:srgbClr>
                </a:solidFill>
                <a:ea typeface="標楷體" pitchFamily="65" charset="-120"/>
              </a:rPr>
              <a:t>資訊組長  </a:t>
            </a:r>
            <a:r>
              <a:rPr lang="zh-TW" altLang="en-US" sz="1800" b="1" dirty="0">
                <a:ea typeface="標楷體" pitchFamily="65" charset="-120"/>
              </a:rPr>
              <a:t>系統設定與維護</a:t>
            </a:r>
            <a:r>
              <a:rPr lang="zh-TW" altLang="en-US" sz="1800" b="1" dirty="0">
                <a:solidFill>
                  <a:prstClr val="black"/>
                </a:solidFill>
                <a:ea typeface="標楷體" pitchFamily="65" charset="-120"/>
              </a:rPr>
              <a:t>。</a:t>
            </a:r>
            <a:endParaRPr lang="en-US" altLang="zh-TW" sz="1800" b="1" dirty="0">
              <a:solidFill>
                <a:prstClr val="black"/>
              </a:solidFill>
              <a:ea typeface="標楷體" pitchFamily="65" charset="-120"/>
            </a:endParaRPr>
          </a:p>
          <a:p>
            <a:pPr marL="0" lvl="1">
              <a:buClr>
                <a:srgbClr val="C0504D">
                  <a:lumMod val="75000"/>
                </a:srgbClr>
              </a:buClr>
              <a:defRPr/>
            </a:pPr>
            <a:r>
              <a:rPr lang="zh-TW" altLang="en-US" sz="1800" b="1" dirty="0">
                <a:solidFill>
                  <a:srgbClr val="F79646">
                    <a:lumMod val="75000"/>
                  </a:srgbClr>
                </a:solidFill>
                <a:ea typeface="標楷體" pitchFamily="65" charset="-120"/>
              </a:rPr>
              <a:t>教務處 </a:t>
            </a:r>
            <a:r>
              <a:rPr lang="zh-TW" altLang="en-US" sz="1800" b="1" dirty="0">
                <a:solidFill>
                  <a:prstClr val="black"/>
                </a:solidFill>
                <a:ea typeface="標楷體" pitchFamily="65" charset="-120"/>
              </a:rPr>
              <a:t>「學習成績」登錄。</a:t>
            </a:r>
            <a:endParaRPr lang="en-US" altLang="zh-TW" sz="1800" b="1" dirty="0">
              <a:solidFill>
                <a:prstClr val="black"/>
              </a:solidFill>
              <a:ea typeface="標楷體" pitchFamily="65" charset="-120"/>
            </a:endParaRPr>
          </a:p>
          <a:p>
            <a:pPr marL="0" lvl="1">
              <a:buClr>
                <a:srgbClr val="C0504D">
                  <a:lumMod val="75000"/>
                </a:srgbClr>
              </a:buClr>
              <a:defRPr/>
            </a:pPr>
            <a:r>
              <a:rPr lang="zh-TW" altLang="en-US" sz="1800" b="1" dirty="0">
                <a:solidFill>
                  <a:srgbClr val="F79646">
                    <a:lumMod val="75000"/>
                  </a:srgbClr>
                </a:solidFill>
                <a:ea typeface="標楷體" pitchFamily="65" charset="-120"/>
              </a:rPr>
              <a:t>學務處 </a:t>
            </a:r>
            <a:r>
              <a:rPr lang="zh-TW" altLang="en-US" sz="1800" b="1" dirty="0">
                <a:solidFill>
                  <a:prstClr val="black"/>
                </a:solidFill>
                <a:ea typeface="標楷體" pitchFamily="65" charset="-120"/>
              </a:rPr>
              <a:t>「服務學習」、「獎懲紀錄」、「班級、社團幹部」登錄。</a:t>
            </a:r>
            <a:endParaRPr lang="en-US" altLang="zh-TW" sz="1800" b="1" dirty="0">
              <a:solidFill>
                <a:prstClr val="black"/>
              </a:solidFill>
              <a:ea typeface="標楷體" pitchFamily="65" charset="-120"/>
            </a:endParaRPr>
          </a:p>
          <a:p>
            <a:pPr marL="0" lvl="1">
              <a:buClr>
                <a:srgbClr val="C0504D">
                  <a:lumMod val="75000"/>
                </a:srgbClr>
              </a:buClr>
              <a:defRPr/>
            </a:pPr>
            <a:r>
              <a:rPr lang="zh-TW" altLang="en-US" sz="1800" b="1" dirty="0">
                <a:solidFill>
                  <a:srgbClr val="F79646">
                    <a:lumMod val="75000"/>
                  </a:srgbClr>
                </a:solidFill>
                <a:ea typeface="標楷體" pitchFamily="65" charset="-120"/>
              </a:rPr>
              <a:t>輔導室 </a:t>
            </a:r>
            <a:r>
              <a:rPr lang="zh-TW" altLang="en-US" sz="1800" b="1" dirty="0">
                <a:solidFill>
                  <a:prstClr val="black"/>
                </a:solidFill>
                <a:ea typeface="標楷體" pitchFamily="65" charset="-120"/>
              </a:rPr>
              <a:t>「心理測驗」登錄、輔導參數設定與資料審閱。</a:t>
            </a:r>
            <a:endParaRPr lang="en-US" altLang="zh-TW" sz="1800" b="1" dirty="0">
              <a:solidFill>
                <a:prstClr val="black"/>
              </a:solidFill>
              <a:ea typeface="標楷體" pitchFamily="65" charset="-120"/>
            </a:endParaRPr>
          </a:p>
          <a:p>
            <a:pPr marL="0" lvl="1">
              <a:buClr>
                <a:srgbClr val="C0504D">
                  <a:lumMod val="75000"/>
                </a:srgbClr>
              </a:buClr>
              <a:defRPr/>
            </a:pPr>
            <a:r>
              <a:rPr lang="zh-TW" altLang="en-US" sz="1800" b="1" dirty="0">
                <a:solidFill>
                  <a:srgbClr val="F79646">
                    <a:lumMod val="75000"/>
                  </a:srgbClr>
                </a:solidFill>
                <a:ea typeface="標楷體" pitchFamily="65" charset="-120"/>
              </a:rPr>
              <a:t>各主辦單位 </a:t>
            </a:r>
            <a:r>
              <a:rPr lang="zh-TW" altLang="en-US" sz="1800" b="1" dirty="0">
                <a:solidFill>
                  <a:prstClr val="black"/>
                </a:solidFill>
                <a:ea typeface="標楷體" pitchFamily="65" charset="-120"/>
              </a:rPr>
              <a:t>「服務學習」、「競賽成果」</a:t>
            </a:r>
            <a:r>
              <a:rPr lang="zh-TW" altLang="en-US" sz="1800" b="1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ea typeface="標楷體" pitchFamily="65" charset="-120"/>
              </a:rPr>
              <a:t>登錄。</a:t>
            </a:r>
            <a:endParaRPr lang="en-US" altLang="zh-TW" sz="1800" b="1" dirty="0">
              <a:solidFill>
                <a:prstClr val="black"/>
              </a:solidFill>
              <a:uFill>
                <a:solidFill>
                  <a:srgbClr val="FF0000"/>
                </a:solidFill>
              </a:uFill>
              <a:ea typeface="標楷體" pitchFamily="65" charset="-120"/>
            </a:endParaRPr>
          </a:p>
          <a:p>
            <a:pPr>
              <a:defRPr/>
            </a:pPr>
            <a:endParaRPr lang="zh-TW" altLang="en-US" sz="1800" dirty="0">
              <a:ea typeface="新細明體" pitchFamily="18" charset="-120"/>
            </a:endParaRPr>
          </a:p>
        </p:txBody>
      </p:sp>
      <p:sp>
        <p:nvSpPr>
          <p:cNvPr id="22544" name="文字方塊 24"/>
          <p:cNvSpPr txBox="1">
            <a:spLocks noChangeArrowheads="1"/>
          </p:cNvSpPr>
          <p:nvPr/>
        </p:nvSpPr>
        <p:spPr bwMode="auto">
          <a:xfrm>
            <a:off x="5292725" y="2393950"/>
            <a:ext cx="345598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lvl="1" eaLnBrk="1" hangingPunct="1">
              <a:buClr>
                <a:srgbClr val="953735"/>
              </a:buClr>
              <a:buFontTx/>
              <a:buNone/>
            </a:pPr>
            <a:r>
              <a:rPr lang="en-US" altLang="zh-TW" sz="1800" b="1">
                <a:solidFill>
                  <a:srgbClr val="E46C0A"/>
                </a:solidFill>
                <a:latin typeface="Calibri" pitchFamily="34" charset="0"/>
                <a:ea typeface="標楷體" pitchFamily="65" charset="-120"/>
              </a:rPr>
              <a:t>1.</a:t>
            </a:r>
            <a:r>
              <a:rPr lang="zh-TW" altLang="en-US" sz="1800" b="1">
                <a:latin typeface="Calibri" pitchFamily="34" charset="0"/>
                <a:ea typeface="標楷體" pitchFamily="65" charset="-120"/>
              </a:rPr>
              <a:t>上網審閱學生各項資料，如有疑問可聯絡相關處室、各班導師、輔導老師。</a:t>
            </a:r>
          </a:p>
          <a:p>
            <a:pPr marL="0" lvl="1" eaLnBrk="1" hangingPunct="1">
              <a:buClr>
                <a:srgbClr val="953735"/>
              </a:buClr>
              <a:buFontTx/>
              <a:buNone/>
            </a:pPr>
            <a:r>
              <a:rPr lang="en-US" altLang="zh-TW" sz="1800" b="1">
                <a:solidFill>
                  <a:srgbClr val="E46C0A"/>
                </a:solidFill>
                <a:latin typeface="Calibri" pitchFamily="34" charset="0"/>
                <a:ea typeface="標楷體" pitchFamily="65" charset="-120"/>
              </a:rPr>
              <a:t>2.</a:t>
            </a:r>
            <a:r>
              <a:rPr lang="zh-TW" altLang="en-US" sz="1800" b="1">
                <a:latin typeface="Calibri" pitchFamily="34" charset="0"/>
                <a:ea typeface="標楷體" pitchFamily="65" charset="-120"/>
              </a:rPr>
              <a:t>填寫「家長的話」。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4172207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357313" y="928688"/>
            <a:ext cx="6480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  <a:cs typeface="+mj-cs"/>
              </a:rPr>
              <a:t>本校生涯發展教育課程</a:t>
            </a:r>
          </a:p>
        </p:txBody>
      </p:sp>
      <p:graphicFrame>
        <p:nvGraphicFramePr>
          <p:cNvPr id="5" name="Group 3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539700"/>
              </p:ext>
            </p:extLst>
          </p:nvPr>
        </p:nvGraphicFramePr>
        <p:xfrm>
          <a:off x="1187624" y="1772816"/>
          <a:ext cx="7452469" cy="454134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133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itchFamily="2" charset="-122"/>
                          <a:ea typeface="SimHei" pitchFamily="2" charset="-122"/>
                        </a:rPr>
                        <a:t>年級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2" charset="-122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2" charset="-122"/>
                          <a:ea typeface="SimHei" pitchFamily="2" charset="-122"/>
                        </a:rPr>
                        <a:t>核心內涵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itchFamily="2" charset="-122"/>
                          <a:ea typeface="SimHei" pitchFamily="2" charset="-122"/>
                        </a:rPr>
                        <a:t>課程內容 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2" charset="-122"/>
                        <a:ea typeface="SimHei" pitchFamily="2" charset="-122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65">
                <a:tc rowSpan="2">
                  <a:txBody>
                    <a:bodyPr/>
                    <a:lstStyle/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u="none" strike="noStrike" cap="none" normalizeH="0" baseline="0" dirty="0">
                        <a:ln>
                          <a:noFill/>
                        </a:ln>
                        <a:effectLst/>
                        <a:latin typeface="華康中圓體" pitchFamily="49" charset="-120"/>
                        <a:ea typeface="華康中圓體" pitchFamily="49" charset="-120"/>
                      </a:endParaRPr>
                    </a:p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600" u="none" strike="noStrike" cap="none" normalizeH="0" baseline="0" dirty="0">
                        <a:ln>
                          <a:noFill/>
                        </a:ln>
                        <a:effectLst/>
                        <a:latin typeface="華康中圓體" pitchFamily="49" charset="-120"/>
                        <a:ea typeface="華康中圓體" pitchFamily="49" charset="-120"/>
                      </a:endParaRPr>
                    </a:p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u="none" strike="noStrike" cap="none" normalizeH="0" baseline="0" dirty="0">
                          <a:ln>
                            <a:noFill/>
                          </a:ln>
                          <a:effectLst/>
                          <a:latin typeface="華康中圓體" pitchFamily="49" charset="-120"/>
                          <a:ea typeface="華康中圓體" pitchFamily="49" charset="-120"/>
                        </a:rPr>
                        <a:t>七 </a:t>
                      </a:r>
                    </a:p>
                    <a:p>
                      <a:pPr marL="342900" marR="0" lvl="0" indent="-34290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u="none" strike="noStrike" cap="none" normalizeH="0" baseline="0" dirty="0">
                          <a:ln>
                            <a:noFill/>
                          </a:ln>
                          <a:effectLst/>
                          <a:latin typeface="華康中圓體" pitchFamily="49" charset="-120"/>
                          <a:ea typeface="華康中圓體" pitchFamily="49" charset="-120"/>
                        </a:rPr>
                        <a:t>年</a:t>
                      </a:r>
                    </a:p>
                    <a:p>
                      <a:pPr marL="342900" marR="0" lvl="0" indent="-34290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u="none" strike="noStrike" cap="none" normalizeH="0" baseline="0" dirty="0">
                          <a:ln>
                            <a:noFill/>
                          </a:ln>
                          <a:effectLst/>
                          <a:latin typeface="華康中圓體" pitchFamily="49" charset="-120"/>
                          <a:ea typeface="華康中圓體" pitchFamily="49" charset="-120"/>
                        </a:rPr>
                        <a:t>級</a:t>
                      </a:r>
                      <a:endParaRPr kumimoji="1" lang="zh-TW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圓體" pitchFamily="49" charset="-12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u="none" strike="noStrike" cap="none" normalizeH="0" baseline="0" dirty="0">
                        <a:ln>
                          <a:noFill/>
                        </a:ln>
                        <a:effectLst/>
                        <a:latin typeface="華康中圓體" pitchFamily="49" charset="-120"/>
                        <a:ea typeface="華康中圓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自我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</a:t>
                      </a:r>
                      <a:endParaRPr kumimoji="1" lang="en-US" altLang="zh-TW" sz="2800" u="none" strike="noStrike" cap="none" normalizeH="0" baseline="0" dirty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u="none" strike="noStrike" cap="none" normalizeH="0" baseline="0" dirty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生涯</a:t>
                      </a:r>
                      <a:endParaRPr kumimoji="1" lang="en-US" altLang="zh-TW" sz="2800" u="none" strike="noStrike" cap="none" normalizeH="0" baseline="0" dirty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</a:t>
                      </a:r>
                      <a:endParaRPr kumimoji="1" lang="en-US" altLang="zh-TW" sz="2800" u="none" strike="noStrike" cap="none" normalizeH="0" baseline="0" dirty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與試探 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班級輔導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「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生涯領航儀表板」線上填寫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生涯圖像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心理測驗</a:t>
                      </a:r>
                      <a:r>
                        <a:rPr kumimoji="1" lang="en-US" altLang="zh-TW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智力測驗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0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華康中圓體" pitchFamily="49" charset="-120"/>
                          <a:ea typeface="華康中圓體" pitchFamily="49" charset="-120"/>
                        </a:rPr>
                        <a:t> 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圓體" pitchFamily="49" charset="-120"/>
                        <a:ea typeface="華康中圓體" pitchFamily="49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zh-TW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12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年國教簡介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圓體" pitchFamily="49" charset="-120"/>
                        <a:ea typeface="華康中圓體" pitchFamily="49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948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1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五邊形 9"/>
          <p:cNvSpPr>
            <a:spLocks noChangeArrowheads="1"/>
          </p:cNvSpPr>
          <p:nvPr/>
        </p:nvSpPr>
        <p:spPr bwMode="auto">
          <a:xfrm flipH="1">
            <a:off x="6372200" y="188913"/>
            <a:ext cx="2771800" cy="576262"/>
          </a:xfrm>
          <a:prstGeom prst="homePlate">
            <a:avLst>
              <a:gd name="adj" fmla="val 49989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適性輔導</a:t>
            </a:r>
            <a:r>
              <a:rPr lang="en-US" altLang="zh-TW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—</a:t>
            </a: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課程</a:t>
            </a:r>
          </a:p>
        </p:txBody>
      </p:sp>
    </p:spTree>
    <p:extLst>
      <p:ext uri="{BB962C8B-B14F-4D97-AF65-F5344CB8AC3E}">
        <p14:creationId xmlns:p14="http://schemas.microsoft.com/office/powerpoint/2010/main" val="1666531880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357313" y="1071563"/>
            <a:ext cx="6429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  <a:cs typeface="+mj-cs"/>
              </a:rPr>
              <a:t>本校生涯發展教育課程</a:t>
            </a:r>
          </a:p>
        </p:txBody>
      </p:sp>
      <p:graphicFrame>
        <p:nvGraphicFramePr>
          <p:cNvPr id="5" name="Group 397"/>
          <p:cNvGraphicFramePr>
            <a:graphicFrameLocks/>
          </p:cNvGraphicFramePr>
          <p:nvPr/>
        </p:nvGraphicFramePr>
        <p:xfrm>
          <a:off x="857224" y="2143116"/>
          <a:ext cx="7344817" cy="410902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itchFamily="2" charset="-122"/>
                          <a:ea typeface="SimHei" pitchFamily="2" charset="-122"/>
                        </a:rPr>
                        <a:t>年級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2" charset="-122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2" charset="-122"/>
                          <a:ea typeface="SimHei" pitchFamily="2" charset="-122"/>
                        </a:rPr>
                        <a:t>核心內涵</a:t>
                      </a:r>
                    </a:p>
                  </a:txBody>
                  <a:tcPr anchor="ctr" horzOverflow="overflow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itchFamily="2" charset="-122"/>
                          <a:ea typeface="SimHei" pitchFamily="2" charset="-122"/>
                        </a:rPr>
                        <a:t>課程內容 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2" charset="-122"/>
                        <a:ea typeface="SimHei" pitchFamily="2" charset="-122"/>
                      </a:endParaRPr>
                    </a:p>
                  </a:txBody>
                  <a:tcPr anchor="ctr" horzOverflow="overflow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1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6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6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八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年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級</a:t>
                      </a:r>
                    </a:p>
                  </a:txBody>
                  <a:tcPr horzOverflow="overflow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自我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覺察 </a:t>
                      </a:r>
                    </a:p>
                  </a:txBody>
                  <a:tcPr horzOverflow="overflow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心理測驗</a:t>
                      </a:r>
                      <a:r>
                        <a:rPr kumimoji="1" lang="en-US" altLang="zh-TW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適性化職涯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性向測驗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「生涯領航儀表板」線上填寫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生涯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覺察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與探索</a:t>
                      </a:r>
                    </a:p>
                  </a:txBody>
                  <a:tcPr anchor="ctr" horzOverflow="overflow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生涯探索</a:t>
                      </a:r>
                      <a:r>
                        <a:rPr kumimoji="1" lang="en-US" altLang="zh-TW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</a:t>
                      </a:r>
                      <a:r>
                        <a:rPr kumimoji="1" lang="zh-TW" alt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我的</a:t>
                      </a:r>
                      <a:r>
                        <a:rPr kumimoji="1" lang="zh-TW" alt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特質、性向和興趣</a:t>
                      </a:r>
                      <a:endParaRPr kumimoji="1" lang="en-US" altLang="zh-TW" sz="22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社區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高職參訪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生涯人物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專訪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職場達人經驗分享講座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班級輔導</a:t>
                      </a:r>
                    </a:p>
                  </a:txBody>
                  <a:tcPr horzOverflow="overflow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3972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1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五邊形 9"/>
          <p:cNvSpPr>
            <a:spLocks noChangeArrowheads="1"/>
          </p:cNvSpPr>
          <p:nvPr/>
        </p:nvSpPr>
        <p:spPr bwMode="auto">
          <a:xfrm flipH="1">
            <a:off x="6372200" y="188913"/>
            <a:ext cx="2771800" cy="576262"/>
          </a:xfrm>
          <a:prstGeom prst="homePlate">
            <a:avLst>
              <a:gd name="adj" fmla="val 49989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適性輔導</a:t>
            </a:r>
            <a:r>
              <a:rPr lang="en-US" altLang="zh-TW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—</a:t>
            </a: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課程</a:t>
            </a:r>
          </a:p>
        </p:txBody>
      </p:sp>
    </p:spTree>
    <p:extLst>
      <p:ext uri="{BB962C8B-B14F-4D97-AF65-F5344CB8AC3E}">
        <p14:creationId xmlns:p14="http://schemas.microsoft.com/office/powerpoint/2010/main" val="1543648231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285875" y="714375"/>
            <a:ext cx="6892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  <a:cs typeface="+mj-cs"/>
              </a:rPr>
              <a:t>本校生涯發展教育課程</a:t>
            </a:r>
          </a:p>
        </p:txBody>
      </p:sp>
      <p:graphicFrame>
        <p:nvGraphicFramePr>
          <p:cNvPr id="4" name="Group 456"/>
          <p:cNvGraphicFramePr>
            <a:graphicFrameLocks/>
          </p:cNvGraphicFramePr>
          <p:nvPr/>
        </p:nvGraphicFramePr>
        <p:xfrm>
          <a:off x="827584" y="1556792"/>
          <a:ext cx="7488832" cy="481605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itchFamily="2" charset="-122"/>
                          <a:ea typeface="SimHei" pitchFamily="2" charset="-122"/>
                        </a:rPr>
                        <a:t>年級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2" charset="-122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2" charset="-122"/>
                          <a:ea typeface="SimHei" pitchFamily="2" charset="-122"/>
                        </a:rPr>
                        <a:t>核心內涵</a:t>
                      </a:r>
                    </a:p>
                  </a:txBody>
                  <a:tcPr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itchFamily="2" charset="-122"/>
                          <a:ea typeface="SimHei" pitchFamily="2" charset="-122"/>
                        </a:rPr>
                        <a:t>課程內容 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2" charset="-122"/>
                        <a:ea typeface="SimHei" pitchFamily="2" charset="-122"/>
                      </a:endParaRPr>
                    </a:p>
                  </a:txBody>
                  <a:tcPr anchor="ctr" horzOverflow="overflow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008">
                <a:tc rowSpan="3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u="none" strike="noStrike" cap="none" normalizeH="0" baseline="0" dirty="0">
                          <a:ln>
                            <a:noFill/>
                          </a:ln>
                          <a:effectLst/>
                          <a:latin typeface="華康中圓體" pitchFamily="49" charset="-120"/>
                          <a:ea typeface="華康中圓體" pitchFamily="49" charset="-120"/>
                        </a:rPr>
                        <a:t>九</a:t>
                      </a: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u="none" strike="noStrike" cap="none" normalizeH="0" baseline="0" dirty="0">
                          <a:ln>
                            <a:noFill/>
                          </a:ln>
                          <a:effectLst/>
                          <a:latin typeface="華康中圓體" pitchFamily="49" charset="-120"/>
                          <a:ea typeface="華康中圓體" pitchFamily="49" charset="-120"/>
                        </a:rPr>
                        <a:t>年</a:t>
                      </a: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u="none" strike="noStrike" cap="none" normalizeH="0" baseline="0" dirty="0">
                          <a:ln>
                            <a:noFill/>
                          </a:ln>
                          <a:effectLst/>
                          <a:latin typeface="華康中圓體" pitchFamily="49" charset="-120"/>
                          <a:ea typeface="華康中圓體" pitchFamily="49" charset="-120"/>
                        </a:rPr>
                        <a:t>級</a:t>
                      </a:r>
                      <a:endParaRPr kumimoji="1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圓體" pitchFamily="49" charset="-12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自我覺察 </a:t>
                      </a: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心理測驗</a:t>
                      </a:r>
                      <a:r>
                        <a:rPr kumimoji="1" lang="en-US" altLang="zh-TW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情境式職涯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興趣測驗 </a:t>
                      </a: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1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生涯覺察</a:t>
                      </a:r>
                      <a:endParaRPr kumimoji="1" lang="en-US" altLang="zh-TW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與試探</a:t>
                      </a:r>
                    </a:p>
                  </a:txBody>
                  <a:tcPr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技藝教育學程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職群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介紹與</a:t>
                      </a: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試探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9712">
                <a:tc vMerge="1"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圓體" pitchFamily="49" charset="-12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生涯探索</a:t>
                      </a:r>
                      <a:endParaRPr kumimoji="1" lang="en-US" altLang="zh-TW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與</a:t>
                      </a:r>
                      <a:endParaRPr kumimoji="1" lang="en-US" altLang="zh-TW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進路選擇</a:t>
                      </a:r>
                    </a:p>
                  </a:txBody>
                  <a:tcPr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多元進路宣導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升學資料展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升學講座（高中職、五專介紹）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升學選校諮詢 </a:t>
                      </a: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五邊形 9"/>
          <p:cNvSpPr>
            <a:spLocks noChangeArrowheads="1"/>
          </p:cNvSpPr>
          <p:nvPr/>
        </p:nvSpPr>
        <p:spPr bwMode="auto">
          <a:xfrm flipH="1">
            <a:off x="6372200" y="188913"/>
            <a:ext cx="2771800" cy="576262"/>
          </a:xfrm>
          <a:prstGeom prst="homePlate">
            <a:avLst>
              <a:gd name="adj" fmla="val 49989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適性輔導</a:t>
            </a:r>
            <a:r>
              <a:rPr lang="en-US" altLang="zh-TW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—</a:t>
            </a: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課程</a:t>
            </a:r>
          </a:p>
        </p:txBody>
      </p:sp>
    </p:spTree>
    <p:extLst>
      <p:ext uri="{BB962C8B-B14F-4D97-AF65-F5344CB8AC3E}">
        <p14:creationId xmlns:p14="http://schemas.microsoft.com/office/powerpoint/2010/main" val="3257529782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85813"/>
            <a:ext cx="3563937" cy="863600"/>
          </a:xfrm>
        </p:spPr>
        <p:txBody>
          <a:bodyPr/>
          <a:lstStyle/>
          <a:p>
            <a:pPr eaLnBrk="1" hangingPunct="1"/>
            <a:r>
              <a:rPr lang="zh-TW" altLang="en-US" sz="400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職群試探活動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818">
            <a:off x="1400175" y="1530350"/>
            <a:ext cx="6561138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771">
            <a:off x="1639888" y="1822450"/>
            <a:ext cx="57594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1489075"/>
            <a:ext cx="6034087" cy="4525963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136">
            <a:off x="1919288" y="2030413"/>
            <a:ext cx="601186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95438"/>
            <a:ext cx="5940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內容版面配置區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1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五邊形 9"/>
          <p:cNvSpPr>
            <a:spLocks noChangeArrowheads="1"/>
          </p:cNvSpPr>
          <p:nvPr/>
        </p:nvSpPr>
        <p:spPr bwMode="auto">
          <a:xfrm flipH="1">
            <a:off x="5436096" y="188913"/>
            <a:ext cx="3707904" cy="576262"/>
          </a:xfrm>
          <a:prstGeom prst="homePlate">
            <a:avLst>
              <a:gd name="adj" fmla="val 49989"/>
            </a:avLst>
          </a:prstGeom>
          <a:solidFill>
            <a:schemeClr val="accent5">
              <a:lumMod val="40000"/>
              <a:lumOff val="6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適性輔導</a:t>
            </a:r>
            <a:r>
              <a:rPr lang="en-US" altLang="zh-TW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—</a:t>
            </a: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探索活動</a:t>
            </a:r>
          </a:p>
        </p:txBody>
      </p:sp>
    </p:spTree>
    <p:extLst>
      <p:ext uri="{BB962C8B-B14F-4D97-AF65-F5344CB8AC3E}">
        <p14:creationId xmlns:p14="http://schemas.microsoft.com/office/powerpoint/2010/main" val="41774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DSC02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5188"/>
            <a:ext cx="398145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555" y="1124744"/>
            <a:ext cx="3563938" cy="863600"/>
          </a:xfrm>
        </p:spPr>
        <p:txBody>
          <a:bodyPr/>
          <a:lstStyle/>
          <a:p>
            <a:pPr eaLnBrk="1" hangingPunct="1"/>
            <a:r>
              <a:rPr lang="zh-TW" altLang="en-US" sz="4000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生涯小團體</a:t>
            </a:r>
          </a:p>
        </p:txBody>
      </p:sp>
      <p:pic>
        <p:nvPicPr>
          <p:cNvPr id="1026" name="Picture 2" descr="D:\10602\優質學校行政管理\行政管理輔導室照片\學生認真投入生命教育小團體活動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93" y="2158288"/>
            <a:ext cx="4087980" cy="31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五邊形 5"/>
          <p:cNvSpPr>
            <a:spLocks noChangeArrowheads="1"/>
          </p:cNvSpPr>
          <p:nvPr/>
        </p:nvSpPr>
        <p:spPr bwMode="auto">
          <a:xfrm flipH="1">
            <a:off x="5436096" y="188913"/>
            <a:ext cx="3707904" cy="576262"/>
          </a:xfrm>
          <a:prstGeom prst="homePlate">
            <a:avLst>
              <a:gd name="adj" fmla="val 49989"/>
            </a:avLst>
          </a:prstGeom>
          <a:solidFill>
            <a:schemeClr val="accent5">
              <a:lumMod val="40000"/>
              <a:lumOff val="6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適性輔導</a:t>
            </a:r>
            <a:r>
              <a:rPr lang="en-US" altLang="zh-TW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—</a:t>
            </a: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探索活動</a:t>
            </a:r>
          </a:p>
        </p:txBody>
      </p:sp>
    </p:spTree>
    <p:extLst>
      <p:ext uri="{BB962C8B-B14F-4D97-AF65-F5344CB8AC3E}">
        <p14:creationId xmlns:p14="http://schemas.microsoft.com/office/powerpoint/2010/main" val="2156701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zh-TW" sz="280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en-US" altLang="zh-TW" sz="280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2" y="736600"/>
            <a:ext cx="3563938" cy="863600"/>
          </a:xfrm>
        </p:spPr>
        <p:txBody>
          <a:bodyPr/>
          <a:lstStyle/>
          <a:p>
            <a:pPr eaLnBrk="1" hangingPunct="1"/>
            <a:r>
              <a:rPr lang="zh-TW" altLang="en-US" sz="4000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職場達人開講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025437" cy="2864655"/>
          </a:xfrm>
          <a:prstGeom prst="rect">
            <a:avLst/>
          </a:prstGeom>
        </p:spPr>
      </p:pic>
      <p:sp>
        <p:nvSpPr>
          <p:cNvPr id="8" name="五邊形 7"/>
          <p:cNvSpPr>
            <a:spLocks noChangeArrowheads="1"/>
          </p:cNvSpPr>
          <p:nvPr/>
        </p:nvSpPr>
        <p:spPr bwMode="auto">
          <a:xfrm flipH="1">
            <a:off x="5436096" y="188913"/>
            <a:ext cx="3707904" cy="576262"/>
          </a:xfrm>
          <a:prstGeom prst="homePlate">
            <a:avLst>
              <a:gd name="adj" fmla="val 49989"/>
            </a:avLst>
          </a:prstGeom>
          <a:solidFill>
            <a:schemeClr val="accent5">
              <a:lumMod val="40000"/>
              <a:lumOff val="6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適性輔導</a:t>
            </a:r>
            <a:r>
              <a:rPr lang="en-US" altLang="zh-TW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—</a:t>
            </a: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探索活動</a:t>
            </a:r>
          </a:p>
        </p:txBody>
      </p:sp>
      <p:pic>
        <p:nvPicPr>
          <p:cNvPr id="88068" name="職場達人.wmv">
            <a:hlinkClick r:id="" action="ppaction://media"/>
          </p:cNvPr>
          <p:cNvPicPr>
            <a:picLocks noGrp="1" noChangeAspect="1"/>
          </p:cNvPicPr>
          <p:nvPr>
            <p:ph type="media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5066942" cy="3872214"/>
          </a:xfrm>
        </p:spPr>
      </p:pic>
    </p:spTree>
    <p:extLst>
      <p:ext uri="{BB962C8B-B14F-4D97-AF65-F5344CB8AC3E}">
        <p14:creationId xmlns:p14="http://schemas.microsoft.com/office/powerpoint/2010/main" val="3664499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285750" y="2357438"/>
            <a:ext cx="4483100" cy="3394075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9091" name="Rectangle 2"/>
          <p:cNvSpPr txBox="1">
            <a:spLocks noChangeArrowheads="1"/>
          </p:cNvSpPr>
          <p:nvPr/>
        </p:nvSpPr>
        <p:spPr bwMode="auto">
          <a:xfrm>
            <a:off x="1043607" y="1071563"/>
            <a:ext cx="388716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4000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寒暑假職業輔導</a:t>
            </a:r>
            <a:endParaRPr lang="en-US" altLang="zh-TW" sz="4000" dirty="0">
              <a:solidFill>
                <a:srgbClr val="C000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TW" altLang="en-US" sz="4000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研習營</a:t>
            </a:r>
          </a:p>
        </p:txBody>
      </p:sp>
      <p:pic>
        <p:nvPicPr>
          <p:cNvPr id="8909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937000"/>
            <a:ext cx="38528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262063"/>
            <a:ext cx="33988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內容版面配置區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1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五邊形 8"/>
          <p:cNvSpPr>
            <a:spLocks noChangeArrowheads="1"/>
          </p:cNvSpPr>
          <p:nvPr/>
        </p:nvSpPr>
        <p:spPr bwMode="auto">
          <a:xfrm flipH="1">
            <a:off x="5436096" y="188913"/>
            <a:ext cx="3707904" cy="576262"/>
          </a:xfrm>
          <a:prstGeom prst="homePlate">
            <a:avLst>
              <a:gd name="adj" fmla="val 49989"/>
            </a:avLst>
          </a:prstGeom>
          <a:solidFill>
            <a:schemeClr val="accent5">
              <a:lumMod val="40000"/>
              <a:lumOff val="6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適性輔導</a:t>
            </a:r>
            <a:r>
              <a:rPr lang="en-US" altLang="zh-TW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—</a:t>
            </a: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探索活動</a:t>
            </a:r>
          </a:p>
        </p:txBody>
      </p:sp>
    </p:spTree>
    <p:extLst>
      <p:ext uri="{BB962C8B-B14F-4D97-AF65-F5344CB8AC3E}">
        <p14:creationId xmlns:p14="http://schemas.microsoft.com/office/powerpoint/2010/main" val="2126208592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8431" y="4144433"/>
            <a:ext cx="3277865" cy="2457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66" y="1772816"/>
            <a:ext cx="3289258" cy="2524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178" y="1552435"/>
            <a:ext cx="3202682" cy="2402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54447"/>
            <a:ext cx="3166610" cy="243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6443663" y="6081713"/>
            <a:ext cx="1800225" cy="4905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108000"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2000" dirty="0">
                <a:solidFill>
                  <a:srgbClr val="FF9933"/>
                </a:solidFill>
                <a:latin typeface="華康中圓體" pitchFamily="49" charset="-120"/>
                <a:ea typeface="華康中圓體" pitchFamily="49" charset="-120"/>
              </a:rPr>
              <a:t>■ 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餐旅職群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539750" y="3681413"/>
            <a:ext cx="1901825" cy="4889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108000"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2000">
                <a:solidFill>
                  <a:srgbClr val="FF9933"/>
                </a:solidFill>
                <a:latin typeface="華康中圓體" pitchFamily="49" charset="-120"/>
                <a:ea typeface="華康中圓體" pitchFamily="49" charset="-120"/>
              </a:rPr>
              <a:t>■ </a:t>
            </a:r>
            <a:r>
              <a:rPr lang="zh-TW" altLang="en-US" sz="2000">
                <a:latin typeface="華康中圓體" pitchFamily="49" charset="-120"/>
                <a:ea typeface="華康中圓體" pitchFamily="49" charset="-120"/>
              </a:rPr>
              <a:t>家政職群</a:t>
            </a:r>
          </a:p>
        </p:txBody>
      </p:sp>
      <p:sp>
        <p:nvSpPr>
          <p:cNvPr id="90120" name="Rectangle 2"/>
          <p:cNvSpPr txBox="1">
            <a:spLocks noChangeArrowheads="1"/>
          </p:cNvSpPr>
          <p:nvPr/>
        </p:nvSpPr>
        <p:spPr bwMode="auto">
          <a:xfrm>
            <a:off x="1293813" y="571218"/>
            <a:ext cx="45021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4000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技藝教育課程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6443663" y="1528763"/>
            <a:ext cx="1800225" cy="4889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108000"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2000">
                <a:solidFill>
                  <a:srgbClr val="FF9933"/>
                </a:solidFill>
                <a:latin typeface="華康中圓體" pitchFamily="49" charset="-120"/>
                <a:ea typeface="華康中圓體" pitchFamily="49" charset="-120"/>
              </a:rPr>
              <a:t>■ </a:t>
            </a:r>
            <a:r>
              <a:rPr lang="zh-TW" altLang="en-US" sz="2000">
                <a:latin typeface="華康中圓體" pitchFamily="49" charset="-120"/>
                <a:ea typeface="華康中圓體" pitchFamily="49" charset="-120"/>
              </a:rPr>
              <a:t>電機電子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658813" y="6081713"/>
            <a:ext cx="1800225" cy="4905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108000"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2000">
                <a:solidFill>
                  <a:srgbClr val="FF9933"/>
                </a:solidFill>
                <a:latin typeface="華康中圓體" pitchFamily="49" charset="-120"/>
                <a:ea typeface="華康中圓體" pitchFamily="49" charset="-120"/>
              </a:rPr>
              <a:t>■ </a:t>
            </a:r>
            <a:r>
              <a:rPr lang="zh-TW" altLang="en-US" sz="2000">
                <a:latin typeface="華康中圓體" pitchFamily="49" charset="-120"/>
                <a:ea typeface="華康中圓體" pitchFamily="49" charset="-120"/>
              </a:rPr>
              <a:t>設計職群</a:t>
            </a:r>
          </a:p>
        </p:txBody>
      </p:sp>
      <p:sp>
        <p:nvSpPr>
          <p:cNvPr id="21" name="五邊形 20"/>
          <p:cNvSpPr>
            <a:spLocks noChangeArrowheads="1"/>
          </p:cNvSpPr>
          <p:nvPr/>
        </p:nvSpPr>
        <p:spPr bwMode="auto">
          <a:xfrm flipH="1">
            <a:off x="5436096" y="188913"/>
            <a:ext cx="3707904" cy="576262"/>
          </a:xfrm>
          <a:prstGeom prst="homePlate">
            <a:avLst>
              <a:gd name="adj" fmla="val 49989"/>
            </a:avLst>
          </a:prstGeom>
          <a:solidFill>
            <a:schemeClr val="accent5">
              <a:lumMod val="40000"/>
              <a:lumOff val="6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適性輔導</a:t>
            </a:r>
            <a:r>
              <a:rPr lang="en-US" altLang="zh-TW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—</a:t>
            </a: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探索活動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7322863" y="5373186"/>
            <a:ext cx="1800225" cy="4905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108000"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2000" dirty="0">
                <a:solidFill>
                  <a:srgbClr val="FF9933"/>
                </a:solidFill>
                <a:latin typeface="華康中圓體" pitchFamily="49" charset="-120"/>
                <a:ea typeface="華康中圓體" pitchFamily="49" charset="-120"/>
              </a:rPr>
              <a:t>■ 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醫護職群</a:t>
            </a:r>
          </a:p>
        </p:txBody>
      </p:sp>
    </p:spTree>
    <p:extLst>
      <p:ext uri="{BB962C8B-B14F-4D97-AF65-F5344CB8AC3E}">
        <p14:creationId xmlns:p14="http://schemas.microsoft.com/office/powerpoint/2010/main" val="1177666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  <p:bldP spid="14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/>
          </p:cNvSpPr>
          <p:nvPr/>
        </p:nvSpPr>
        <p:spPr bwMode="auto">
          <a:xfrm>
            <a:off x="285750" y="1071563"/>
            <a:ext cx="471646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400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八年級</a:t>
            </a:r>
            <a:endParaRPr lang="en-US" altLang="zh-TW" sz="4000">
              <a:solidFill>
                <a:srgbClr val="C000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TW" altLang="en-US" sz="400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社區高職參訪</a:t>
            </a:r>
          </a:p>
        </p:txBody>
      </p:sp>
      <p:pic>
        <p:nvPicPr>
          <p:cNvPr id="9113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27342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5198"/>
            <a:ext cx="38512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內容版面配置區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1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9021"/>
            <a:ext cx="4336677" cy="3252508"/>
          </a:xfrm>
          <a:prstGeom prst="rect">
            <a:avLst/>
          </a:prstGeom>
        </p:spPr>
      </p:pic>
      <p:sp>
        <p:nvSpPr>
          <p:cNvPr id="8" name="五邊形 7"/>
          <p:cNvSpPr>
            <a:spLocks noChangeArrowheads="1"/>
          </p:cNvSpPr>
          <p:nvPr/>
        </p:nvSpPr>
        <p:spPr bwMode="auto">
          <a:xfrm flipH="1">
            <a:off x="5436096" y="188913"/>
            <a:ext cx="3707904" cy="576262"/>
          </a:xfrm>
          <a:prstGeom prst="homePlate">
            <a:avLst>
              <a:gd name="adj" fmla="val 49989"/>
            </a:avLst>
          </a:prstGeom>
          <a:solidFill>
            <a:schemeClr val="accent5">
              <a:lumMod val="40000"/>
              <a:lumOff val="6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適性輔導</a:t>
            </a:r>
            <a:r>
              <a:rPr lang="en-US" altLang="zh-TW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—</a:t>
            </a: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探索活動</a:t>
            </a:r>
          </a:p>
        </p:txBody>
      </p:sp>
    </p:spTree>
    <p:extLst>
      <p:ext uri="{BB962C8B-B14F-4D97-AF65-F5344CB8AC3E}">
        <p14:creationId xmlns:p14="http://schemas.microsoft.com/office/powerpoint/2010/main" val="416193409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學校定位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一、兼顧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進路輔導的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適性楊才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二、賡續提供多元豐富的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學習試探機會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三、提供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安全、放心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的學習環境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四、注重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品格教育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14438" lvl="1" indent="0">
              <a:buNone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身教、言教、境教、制教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的學校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五、師生家長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同感榮耀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的學校</a:t>
            </a:r>
          </a:p>
        </p:txBody>
      </p:sp>
    </p:spTree>
    <p:extLst>
      <p:ext uri="{BB962C8B-B14F-4D97-AF65-F5344CB8AC3E}">
        <p14:creationId xmlns:p14="http://schemas.microsoft.com/office/powerpoint/2010/main" val="5305379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48" y="1071546"/>
            <a:ext cx="4402910" cy="2885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2165" name="Rectangle 2"/>
          <p:cNvSpPr txBox="1">
            <a:spLocks noChangeArrowheads="1"/>
          </p:cNvSpPr>
          <p:nvPr/>
        </p:nvSpPr>
        <p:spPr bwMode="auto">
          <a:xfrm>
            <a:off x="357188" y="1502742"/>
            <a:ext cx="37877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4000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九年級學校參訪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3947304"/>
            <a:ext cx="3960440" cy="297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6" y="2649667"/>
            <a:ext cx="3673924" cy="3371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五邊形 8"/>
          <p:cNvSpPr>
            <a:spLocks noChangeArrowheads="1"/>
          </p:cNvSpPr>
          <p:nvPr/>
        </p:nvSpPr>
        <p:spPr bwMode="auto">
          <a:xfrm flipH="1">
            <a:off x="5436096" y="188913"/>
            <a:ext cx="3707904" cy="576262"/>
          </a:xfrm>
          <a:prstGeom prst="homePlate">
            <a:avLst>
              <a:gd name="adj" fmla="val 49989"/>
            </a:avLst>
          </a:prstGeom>
          <a:solidFill>
            <a:schemeClr val="accent5">
              <a:lumMod val="40000"/>
              <a:lumOff val="6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適性輔導</a:t>
            </a:r>
            <a:r>
              <a:rPr lang="en-US" altLang="zh-TW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—</a:t>
            </a:r>
            <a:r>
              <a:rPr lang="zh-TW" altLang="en-US" sz="2400" b="1" dirty="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rPr>
              <a:t>探索活動</a:t>
            </a:r>
          </a:p>
        </p:txBody>
      </p:sp>
    </p:spTree>
    <p:extLst>
      <p:ext uri="{BB962C8B-B14F-4D97-AF65-F5344CB8AC3E}">
        <p14:creationId xmlns:p14="http://schemas.microsoft.com/office/powerpoint/2010/main" val="3742797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3" name="圖片 2" descr="05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358246" cy="6858000"/>
          </a:xfrm>
          <a:prstGeom prst="rect">
            <a:avLst/>
          </a:prstGeom>
        </p:spPr>
      </p:pic>
      <p:pic>
        <p:nvPicPr>
          <p:cNvPr id="4" name="圖片 3" descr="f444e8c3592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14290"/>
            <a:ext cx="2110744" cy="235745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9552" y="2786034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7030A0"/>
                </a:solidFill>
                <a:ea typeface="標楷體" pitchFamily="65" charset="-120"/>
              </a:rPr>
              <a:t>親師攜手</a:t>
            </a:r>
            <a:endParaRPr lang="en-US" altLang="zh-TW" sz="4400" b="1" dirty="0">
              <a:solidFill>
                <a:srgbClr val="7030A0"/>
              </a:solidFill>
              <a:ea typeface="標楷體" pitchFamily="65" charset="-120"/>
            </a:endParaRPr>
          </a:p>
          <a:p>
            <a:pPr algn="ctr"/>
            <a:r>
              <a:rPr lang="zh-TW" altLang="en-US" sz="4400" b="1" dirty="0">
                <a:solidFill>
                  <a:srgbClr val="7030A0"/>
                </a:solidFill>
                <a:ea typeface="標楷體" pitchFamily="65" charset="-120"/>
              </a:rPr>
              <a:t>成就每個孩子</a:t>
            </a:r>
          </a:p>
        </p:txBody>
      </p:sp>
    </p:spTree>
    <p:extLst>
      <p:ext uri="{BB962C8B-B14F-4D97-AF65-F5344CB8AC3E}">
        <p14:creationId xmlns:p14="http://schemas.microsoft.com/office/powerpoint/2010/main" val="252215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468834" y="1264646"/>
            <a:ext cx="6458360" cy="54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4" tIns="34287" rIns="68574" bIns="34287"/>
          <a:lstStyle/>
          <a:p>
            <a:pPr marL="257175" indent="-257175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Blip>
                <a:blip r:embed="rId3"/>
              </a:buBlip>
              <a:defRPr/>
            </a:pP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最重要</a:t>
            </a:r>
            <a:r>
              <a:rPr lang="en-US" altLang="zh-TW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endParaRPr lang="zh-TW" altLang="en-US" sz="2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0075" lvl="1" indent="-257175" algn="ctr" eaLnBrk="0" hangingPunct="0">
              <a:spcBef>
                <a:spcPct val="20000"/>
              </a:spcBef>
              <a:buClr>
                <a:schemeClr val="accent2"/>
              </a:buClr>
              <a:buSzPct val="100000"/>
              <a:buBlip>
                <a:blip r:embed="rId3"/>
              </a:buBlip>
              <a:defRPr/>
            </a:pPr>
            <a:r>
              <a:rPr lang="zh-TW" altLang="en-US" sz="4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孩子是上天的恩賜</a:t>
            </a:r>
            <a:endParaRPr lang="en-US" altLang="zh-TW" sz="4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lvl="1" indent="-257175" eaLnBrk="0" hangingPunct="0">
              <a:spcBef>
                <a:spcPct val="20000"/>
              </a:spcBef>
              <a:buClr>
                <a:schemeClr val="accent2"/>
              </a:buClr>
              <a:buSzPct val="100000"/>
              <a:buBlip>
                <a:blip r:embed="rId3"/>
              </a:buBlip>
              <a:defRPr/>
            </a:pP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想要</a:t>
            </a:r>
            <a:r>
              <a:rPr lang="en-US" altLang="zh-TW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endParaRPr lang="zh-TW" altLang="en-US" sz="21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marL="557213" lvl="1" indent="-214313" algn="ctr" eaLnBrk="0" hangingPunct="0">
              <a:spcBef>
                <a:spcPct val="20000"/>
              </a:spcBef>
              <a:buClr>
                <a:schemeClr val="accent2"/>
              </a:buClr>
              <a:buSzPct val="100000"/>
              <a:buBlip>
                <a:blip r:embed="rId4"/>
              </a:buBlip>
              <a:defRPr/>
            </a:pP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教養、品格</a:t>
            </a:r>
            <a:r>
              <a:rPr lang="zh-TW" altLang="en-US" sz="27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是最重要的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競爭力</a:t>
            </a:r>
            <a:endParaRPr lang="en-US" altLang="zh-TW" sz="27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7213" lvl="1" indent="-214313" algn="ctr" eaLnBrk="0" hangingPunct="0">
              <a:spcBef>
                <a:spcPct val="20000"/>
              </a:spcBef>
              <a:buClr>
                <a:schemeClr val="accent2"/>
              </a:buClr>
              <a:buSzPct val="100000"/>
              <a:buBlip>
                <a:blip r:embed="rId4"/>
              </a:buBlip>
              <a:defRPr/>
            </a:pPr>
            <a:r>
              <a:rPr lang="zh-TW" altLang="en-US" sz="27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讓每個孩子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不同的才情</a:t>
            </a:r>
            <a:r>
              <a:rPr lang="zh-TW" altLang="en-US" sz="27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被發現</a:t>
            </a:r>
            <a:endParaRPr lang="en-US" altLang="zh-TW" sz="27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7213" lvl="1" indent="-214313" algn="ctr" eaLnBrk="0" hangingPunct="0">
              <a:spcBef>
                <a:spcPct val="20000"/>
              </a:spcBef>
              <a:buClr>
                <a:schemeClr val="accent2"/>
              </a:buClr>
              <a:buSzPct val="100000"/>
              <a:buBlip>
                <a:blip r:embed="rId4"/>
              </a:buBlip>
              <a:defRPr/>
            </a:pPr>
            <a:r>
              <a:rPr lang="zh-TW" altLang="en-US" sz="27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讓孩子得到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掌聲</a:t>
            </a:r>
            <a:endParaRPr lang="en-US" altLang="zh-TW" sz="27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7213" lvl="1" indent="-214313" algn="ctr" eaLnBrk="0" hangingPunct="0">
              <a:spcBef>
                <a:spcPct val="20000"/>
              </a:spcBef>
              <a:buClr>
                <a:schemeClr val="accent2"/>
              </a:buClr>
              <a:buSzPct val="100000"/>
              <a:buBlip>
                <a:blip r:embed="rId4"/>
              </a:buBlip>
              <a:defRPr/>
            </a:pPr>
            <a:r>
              <a:rPr lang="zh-TW" altLang="en-US" sz="27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我們一起來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</a:t>
            </a:r>
            <a:r>
              <a:rPr lang="zh-TW" altLang="en-US" sz="27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  <a:endParaRPr lang="en-US" altLang="zh-TW" sz="27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7213" lvl="1" indent="-214313" algn="ctr" eaLnBrk="0" hangingPunct="0">
              <a:spcBef>
                <a:spcPct val="20000"/>
              </a:spcBef>
              <a:buClr>
                <a:schemeClr val="accent2"/>
              </a:buClr>
              <a:buSzPct val="100000"/>
              <a:buBlip>
                <a:blip r:embed="rId4"/>
              </a:buBlip>
              <a:defRPr/>
            </a:pPr>
            <a:r>
              <a:rPr lang="zh-TW" altLang="en-US" sz="27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孩子的生命會有所不同</a:t>
            </a:r>
            <a:endParaRPr lang="en-US" altLang="zh-TW" sz="27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lvl="1" indent="-214313" eaLnBrk="0" hangingPunct="0">
              <a:spcBef>
                <a:spcPct val="20000"/>
              </a:spcBef>
              <a:buClr>
                <a:schemeClr val="accent2"/>
              </a:buClr>
              <a:buSzPct val="100000"/>
              <a:buBlip>
                <a:blip r:embed="rId4"/>
              </a:buBlip>
              <a:defRPr/>
            </a:pP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然後</a:t>
            </a:r>
            <a:r>
              <a:rPr 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endParaRPr lang="zh-TW" altLang="en-US" sz="21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marL="557213" lvl="1" indent="-214313" algn="ctr" eaLnBrk="0" hangingPunct="0">
              <a:spcBef>
                <a:spcPct val="20000"/>
              </a:spcBef>
              <a:buClr>
                <a:schemeClr val="accent2"/>
              </a:buClr>
              <a:buSzPct val="100000"/>
              <a:buBlip>
                <a:blip r:embed="rId4"/>
              </a:buBlip>
              <a:defRPr/>
            </a:pPr>
            <a:r>
              <a:rPr lang="zh-TW" altLang="en-US" sz="405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每人每天都帶著笑容</a:t>
            </a:r>
            <a:endParaRPr lang="zh-TW" altLang="en-US" sz="21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95936" y="404664"/>
            <a:ext cx="140415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4" tIns="34287" rIns="68574" bIns="34287" anchor="ctr"/>
          <a:lstStyle/>
          <a:p>
            <a:pPr eaLnBrk="0" hangingPunct="0">
              <a:defRPr/>
            </a:pPr>
            <a:endParaRPr lang="zh-TW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9423"/>
            <a:ext cx="8229600" cy="1143000"/>
          </a:xfrm>
        </p:spPr>
        <p:txBody>
          <a:bodyPr/>
          <a:lstStyle/>
          <a:p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6616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一致性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管教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原則和態度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開學後，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請鼓勵、肯定、欣賞孩子</a:t>
            </a: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升旗是：分享師生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榮耀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的時刻</a:t>
            </a:r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32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跟學生談：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禮義廉恥</a:t>
            </a: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孝悌忠信</a:t>
            </a: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32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教養</a:t>
            </a: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品格美德</a:t>
            </a: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學習方法</a:t>
            </a:r>
            <a:r>
              <a:rPr lang="en-US" altLang="zh-TW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有禮走遍天下</a:t>
            </a:r>
            <a:r>
              <a:rPr lang="en-US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人際關係的核心是關懷別人的能力</a:t>
            </a:r>
            <a:r>
              <a:rPr lang="en-US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endParaRPr lang="en-US" altLang="zh-TW" sz="32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330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培養學生十大特質</a:t>
            </a:r>
            <a:endParaRPr lang="zh-TW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項能力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的能力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主動學習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的能力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的能力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團隊合作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的能力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．運動．閱讀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個品格態度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7965" lvl="1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zh-TW" sz="32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為他人</a:t>
            </a:r>
            <a:r>
              <a:rPr lang="zh-TW" altLang="zh-TW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奉獻服務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7965" lvl="1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zh-TW" sz="32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做事情</a:t>
            </a:r>
            <a:r>
              <a:rPr lang="zh-TW" altLang="zh-TW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負責認真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7965" lvl="1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zh-TW" sz="32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學習中</a:t>
            </a:r>
            <a:r>
              <a:rPr lang="zh-TW" altLang="zh-TW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追求進步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7965" lvl="1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zh-TW" sz="32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待人接物有</a:t>
            </a:r>
            <a:r>
              <a:rPr lang="zh-TW" altLang="zh-TW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禮貌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8103177"/>
      </p:ext>
    </p:extLst>
  </p:cSld>
  <p:clrMapOvr>
    <a:masterClrMapping/>
  </p:clrMapOvr>
</p:sld>
</file>

<file path=ppt/theme/theme1.xml><?xml version="1.0" encoding="utf-8"?>
<a:theme xmlns:a="http://schemas.openxmlformats.org/drawingml/2006/main" name="12年國教簡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7238</TotalTime>
  <Words>3294</Words>
  <Application>Microsoft Office PowerPoint</Application>
  <PresentationFormat>如螢幕大小 (4:3)</PresentationFormat>
  <Paragraphs>431</Paragraphs>
  <Slides>61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61</vt:i4>
      </vt:variant>
    </vt:vector>
  </HeadingPairs>
  <TitlesOfParts>
    <vt:vector size="79" baseType="lpstr">
      <vt:lpstr>Cataneo BT</vt:lpstr>
      <vt:lpstr>SimHei</vt:lpstr>
      <vt:lpstr>華康中黑體</vt:lpstr>
      <vt:lpstr>華康中圓體</vt:lpstr>
      <vt:lpstr>華康粗明體(P)</vt:lpstr>
      <vt:lpstr>華康標楷體</vt:lpstr>
      <vt:lpstr>微軟正黑體</vt:lpstr>
      <vt:lpstr>新細明體</vt:lpstr>
      <vt:lpstr>標楷體</vt:lpstr>
      <vt:lpstr>Arial</vt:lpstr>
      <vt:lpstr>Bradley Hand ITC</vt:lpstr>
      <vt:lpstr>Calibri</vt:lpstr>
      <vt:lpstr>Times New Roman</vt:lpstr>
      <vt:lpstr>Trebuchet MS</vt:lpstr>
      <vt:lpstr>Wingdings</vt:lpstr>
      <vt:lpstr>Wingdings 3</vt:lpstr>
      <vt:lpstr>12年國教簡報</vt:lpstr>
      <vt:lpstr>Office 佈景主題</vt:lpstr>
      <vt:lpstr>北投國中108學度第1學期</vt:lpstr>
      <vt:lpstr>PowerPoint 簡報</vt:lpstr>
      <vt:lpstr>圖書館裡的寶石-藏書票製作</vt:lpstr>
      <vt:lpstr>教師專業-科展創佳績</vt:lpstr>
      <vt:lpstr>體育專才-拚搏好成績</vt:lpstr>
      <vt:lpstr>學校定位</vt:lpstr>
      <vt:lpstr>想法</vt:lpstr>
      <vt:lpstr>做法</vt:lpstr>
      <vt:lpstr>培養學生十大特質</vt:lpstr>
      <vt:lpstr>持續提供豐富多元學習機會 </vt:lpstr>
      <vt:lpstr>升學進路輔導</vt:lpstr>
      <vt:lpstr>學生照顧</vt:lpstr>
      <vt:lpstr>激勵學生</vt:lpstr>
      <vt:lpstr>學校在做的</vt:lpstr>
      <vt:lpstr>您對孩子的瞭解有多少?</vt:lpstr>
      <vt:lpstr>幫助孩子適性發展，您需要知道的事</vt:lpstr>
      <vt:lpstr>父親、母親、老師 那是天下最尊貴的稱呼</vt:lpstr>
      <vt:lpstr>PowerPoint 簡報</vt:lpstr>
      <vt:lpstr>PowerPoint 簡報</vt:lpstr>
      <vt:lpstr>八、九年級以7大學習領域、彈性學習節數分配如下： 一、 學習領域： 1.語文領域-含國語文、英語 2.數學領域。 3.健康與體育領域──含健康教育、體育。 4.社會領域──含歷史、地理、公民。 5.藝術與人文領域──含視覺藝術、音樂、表演藝術。 6. 自然與生活科技領域──含生物(七)；理化、地科(八、    九)、生活科技與資訊(七、八、九)。 7. 綜合活動領域──含家政、輔導、童軍。 二、 彈性節數（6節）：以四大主題進行教學。 1. 科學教育：自然探密、電腦。 2. 語文教育：百本名著選讀、閱讀寫作、語文表達。 3. 國際觀：探索世界。 4. 團體活動：班週會、分組活動。 </vt:lpstr>
      <vt:lpstr>七年級： 一、部訂課程(領域學習課程)：29節    1.語文領域-含國語文、英語文    2.數學領域。    3.健康與體育領域──含健康教育、體育。    4.社會領域──含歷史、地理、公民。    5.藝術領域──含視覺藝術、音樂、表演藝術。    6.自然科學領域──含生物、理化、 地球科學。    7.綜合活動領域──含家政、輔導、童軍。    8.科技領域-資訊科技、生活科技 二、校定課程(彈性學習課程)：6節    1. 閱讀.悅讀親鄉土  2.北投文化守護者      3. 我是樹    4. 班週會   5.社團活動   6.自主學習 </vt:lpstr>
      <vt:lpstr>PowerPoint 簡報</vt:lpstr>
      <vt:lpstr>PowerPoint 簡報</vt:lpstr>
      <vt:lpstr>PowerPoint 簡報</vt:lpstr>
      <vt:lpstr>  第2～3週－七年級圖書館導覽。 第3～18週－圖書借閱競賽。 第8週－校內科展報名。 第9週－國語文競賽(一) 。 第9週－七年級查資料競賽。 第10週截止－每月一書海報設計競賽(八年級)。 第11週－國語文競賽(二)。 第19週－社會知識大競賽。 </vt:lpstr>
      <vt:lpstr>PowerPoint 簡報</vt:lpstr>
      <vt:lpstr>PowerPoint 簡報</vt:lpstr>
      <vt:lpstr>學務處團隊成員</vt:lpstr>
      <vt:lpstr>PowerPoint 簡報</vt:lpstr>
      <vt:lpstr>學務處—宣導事項</vt:lpstr>
      <vt:lpstr>學務處—宣導事項</vt:lpstr>
      <vt:lpstr>學務處—宣導事項</vt:lpstr>
      <vt:lpstr>PowerPoint 簡報</vt:lpstr>
      <vt:lpstr>學務處—宣導事項</vt:lpstr>
      <vt:lpstr>學務處核心價值</vt:lpstr>
      <vt:lpstr>尊重他人  就是尊重自己 己所不欲  勿施於人</vt:lpstr>
      <vt:lpstr>有禮(理)行遍天下   無禮(理)寸步難行</vt:lpstr>
      <vt:lpstr>對自己負責   才能對他人負責</vt:lpstr>
      <vt:lpstr>21世紀的文盲   不是那些不懂讀寫的人   而是沒有學習力的人</vt:lpstr>
      <vt:lpstr>勇於面對挫折失敗 勇於承擔過失錯誤</vt:lpstr>
      <vt:lpstr>親師是弓 孩子是箭     弓只能幫助箭自己射往遠方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職群試探活動</vt:lpstr>
      <vt:lpstr>生涯小團體</vt:lpstr>
      <vt:lpstr>職場達人開講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115</cp:revision>
  <dcterms:created xsi:type="dcterms:W3CDTF">2013-02-26T04:32:56Z</dcterms:created>
  <dcterms:modified xsi:type="dcterms:W3CDTF">2020-09-18T03:37:18Z</dcterms:modified>
</cp:coreProperties>
</file>